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b6b5b8e20647f9" /><Relationship Type="http://schemas.openxmlformats.org/officeDocument/2006/relationships/extended-properties" Target="/docProps/app.xml" Id="Rceefa53b83334020" /><Relationship Type="http://schemas.openxmlformats.org/officeDocument/2006/relationships/officeDocument" Target="/ppt/presentation.xml" Id="R4ed3ba79415540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d230de6e143419a"/>
  </p:sldMasterIdLst>
  <p:notesMasterIdLst>
    <p:notesMasterId xmlns:r="http://schemas.openxmlformats.org/officeDocument/2006/relationships" r:id="R34e4a698f2894aca"/>
  </p:notesMasterIdLst>
  <p:sldIdLst>
    <p:sldId xmlns:r="http://schemas.openxmlformats.org/officeDocument/2006/relationships" id="256" r:id="R37ca13e68138487f"/>
    <p:sldId xmlns:r="http://schemas.openxmlformats.org/officeDocument/2006/relationships" id="257" r:id="Ra4d043b77c6d45c8"/>
    <p:sldId xmlns:r="http://schemas.openxmlformats.org/officeDocument/2006/relationships" id="258" r:id="Rfe704a137ba6497b"/>
    <p:sldId xmlns:r="http://schemas.openxmlformats.org/officeDocument/2006/relationships" id="259" r:id="Rab41eefc1a424fd5"/>
    <p:sldId xmlns:r="http://schemas.openxmlformats.org/officeDocument/2006/relationships" id="260" r:id="R5393dbe2403c4481"/>
    <p:sldId xmlns:r="http://schemas.openxmlformats.org/officeDocument/2006/relationships" id="261" r:id="Rbe6c3f8c1c62482b"/>
    <p:sldId xmlns:r="http://schemas.openxmlformats.org/officeDocument/2006/relationships" id="262" r:id="R9ac5a229f93f4175"/>
    <p:sldId xmlns:r="http://schemas.openxmlformats.org/officeDocument/2006/relationships" id="263" r:id="R5b63bac949534222"/>
    <p:sldId xmlns:r="http://schemas.openxmlformats.org/officeDocument/2006/relationships" id="264" r:id="R746a14e2f2014487"/>
    <p:sldId xmlns:r="http://schemas.openxmlformats.org/officeDocument/2006/relationships" id="265" r:id="Re6bdc1a76c9e47ef"/>
    <p:sldId xmlns:r="http://schemas.openxmlformats.org/officeDocument/2006/relationships" id="266" r:id="Rcba7b23744234b6e"/>
    <p:sldId xmlns:r="http://schemas.openxmlformats.org/officeDocument/2006/relationships" id="267" r:id="R2cb8324a41a84c90"/>
    <p:sldId xmlns:r="http://schemas.openxmlformats.org/officeDocument/2006/relationships" id="268" r:id="R510fad768ce14962"/>
    <p:sldId xmlns:r="http://schemas.openxmlformats.org/officeDocument/2006/relationships" id="269" r:id="R069fc6961a6b4a1f"/>
    <p:sldId xmlns:r="http://schemas.openxmlformats.org/officeDocument/2006/relationships" id="270" r:id="Rb9b486d804cd464d"/>
    <p:sldId xmlns:r="http://schemas.openxmlformats.org/officeDocument/2006/relationships" id="271" r:id="R83632de1cffa4dce"/>
    <p:sldId xmlns:r="http://schemas.openxmlformats.org/officeDocument/2006/relationships" id="272" r:id="Rf2291f4a73594d70"/>
    <p:sldId xmlns:r="http://schemas.openxmlformats.org/officeDocument/2006/relationships" id="273" r:id="R861e1fe490b64e54"/>
    <p:sldId xmlns:r="http://schemas.openxmlformats.org/officeDocument/2006/relationships" id="274" r:id="R04c9b383c6c9498e"/>
    <p:sldId xmlns:r="http://schemas.openxmlformats.org/officeDocument/2006/relationships" id="275" r:id="Red7e584c40bf4b55"/>
    <p:sldId xmlns:r="http://schemas.openxmlformats.org/officeDocument/2006/relationships" id="276" r:id="R2abe00d84a8f40e7"/>
    <p:sldId xmlns:r="http://schemas.openxmlformats.org/officeDocument/2006/relationships" id="277" r:id="R7d11954a127c444b"/>
    <p:sldId xmlns:r="http://schemas.openxmlformats.org/officeDocument/2006/relationships" id="278" r:id="R418b3ad7898f4a95"/>
    <p:sldId xmlns:r="http://schemas.openxmlformats.org/officeDocument/2006/relationships" id="279" r:id="Rc53abc26655147b6"/>
    <p:sldId xmlns:r="http://schemas.openxmlformats.org/officeDocument/2006/relationships" id="280" r:id="Rba19c25891ba4d5d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Jak działa serwis" id="{06980A8C-1785-404A-95FF-B572B5C30B47}">
          <p14:sldIdLst>
            <p14:sldId id="256"/>
            <p14:sldId id="257"/>
            <p14:sldId id="258"/>
          </p14:sldIdLst>
        </p14:section>
        <p14:section name="Twoja diagnoza" id="{A3681FD1-A579-4649-802B-F47952981331}">
          <p14:sldIdLst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Rozmowy" id="{53D4076C-CA48-4666-BF3F-B521517EC5A8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Mikrolekcje" id="{CFB9027E-506A-47C3-BC16-1A47D14B6D72}">
          <p14:sldIdLst>
            <p14:sldId id="277"/>
            <p14:sldId id="278"/>
            <p14:sldId id="279"/>
          </p14:sldIdLst>
        </p14:section>
        <p14:section name="Demo i kontakt" id="{36D82714-8A4A-45FE-9F22-6C4C21165F11}">
          <p14:sldIdLst>
            <p14:sldId id="280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91c6158aad4d94" /><Relationship Type="http://schemas.openxmlformats.org/officeDocument/2006/relationships/slideMaster" Target="/ppt/slideMasters/slideMaster1.xml" Id="R7d230de6e143419a" /><Relationship Type="http://schemas.openxmlformats.org/officeDocument/2006/relationships/notesMaster" Target="/ppt/notesMasters/notesMaster1.xml" Id="R34e4a698f2894aca" /><Relationship Type="http://schemas.openxmlformats.org/officeDocument/2006/relationships/presProps" Target="/ppt/presProps.xml" Id="Rf501b2b07a2c4b86" /><Relationship Type="http://schemas.openxmlformats.org/officeDocument/2006/relationships/tableStyles" Target="/ppt/tableStyles.xml" Id="R65fd0a2389fd4cf0" /><Relationship Type="http://schemas.openxmlformats.org/officeDocument/2006/relationships/slide" Target="/ppt/slides/slide1.xml" Id="R37ca13e68138487f" /><Relationship Type="http://schemas.openxmlformats.org/officeDocument/2006/relationships/slide" Target="/ppt/slides/slide2.xml" Id="Ra4d043b77c6d45c8" /><Relationship Type="http://schemas.openxmlformats.org/officeDocument/2006/relationships/slide" Target="/ppt/slides/slide3.xml" Id="Rfe704a137ba6497b" /><Relationship Type="http://schemas.openxmlformats.org/officeDocument/2006/relationships/slide" Target="/ppt/slides/slide4.xml" Id="Rab41eefc1a424fd5" /><Relationship Type="http://schemas.openxmlformats.org/officeDocument/2006/relationships/slide" Target="/ppt/slides/slide5.xml" Id="R5393dbe2403c4481" /><Relationship Type="http://schemas.openxmlformats.org/officeDocument/2006/relationships/slide" Target="/ppt/slides/slide6.xml" Id="Rbe6c3f8c1c62482b" /><Relationship Type="http://schemas.openxmlformats.org/officeDocument/2006/relationships/slide" Target="/ppt/slides/slide7.xml" Id="R9ac5a229f93f4175" /><Relationship Type="http://schemas.openxmlformats.org/officeDocument/2006/relationships/slide" Target="/ppt/slides/slide8.xml" Id="R5b63bac949534222" /><Relationship Type="http://schemas.openxmlformats.org/officeDocument/2006/relationships/slide" Target="/ppt/slides/slide9.xml" Id="R746a14e2f2014487" /><Relationship Type="http://schemas.openxmlformats.org/officeDocument/2006/relationships/slide" Target="/ppt/slides/slide10.xml" Id="Re6bdc1a76c9e47ef" /><Relationship Type="http://schemas.openxmlformats.org/officeDocument/2006/relationships/slide" Target="/ppt/slides/slide11.xml" Id="Rcba7b23744234b6e" /><Relationship Type="http://schemas.openxmlformats.org/officeDocument/2006/relationships/slide" Target="/ppt/slides/slide12.xml" Id="R2cb8324a41a84c90" /><Relationship Type="http://schemas.openxmlformats.org/officeDocument/2006/relationships/slide" Target="/ppt/slides/slide13.xml" Id="R510fad768ce14962" /><Relationship Type="http://schemas.openxmlformats.org/officeDocument/2006/relationships/slide" Target="/ppt/slides/slide14.xml" Id="R069fc6961a6b4a1f" /><Relationship Type="http://schemas.openxmlformats.org/officeDocument/2006/relationships/slide" Target="/ppt/slides/slide15.xml" Id="Rb9b486d804cd464d" /><Relationship Type="http://schemas.openxmlformats.org/officeDocument/2006/relationships/slide" Target="/ppt/slides/slide16.xml" Id="R83632de1cffa4dce" /><Relationship Type="http://schemas.openxmlformats.org/officeDocument/2006/relationships/slide" Target="/ppt/slides/slide17.xml" Id="Rf2291f4a73594d70" /><Relationship Type="http://schemas.openxmlformats.org/officeDocument/2006/relationships/slide" Target="/ppt/slides/slide18.xml" Id="R861e1fe490b64e54" /><Relationship Type="http://schemas.openxmlformats.org/officeDocument/2006/relationships/slide" Target="/ppt/slides/slide19.xml" Id="R04c9b383c6c9498e" /><Relationship Type="http://schemas.openxmlformats.org/officeDocument/2006/relationships/slide" Target="/ppt/slides/slide20.xml" Id="Red7e584c40bf4b55" /><Relationship Type="http://schemas.openxmlformats.org/officeDocument/2006/relationships/slide" Target="/ppt/slides/slide21.xml" Id="R2abe00d84a8f40e7" /><Relationship Type="http://schemas.openxmlformats.org/officeDocument/2006/relationships/slide" Target="/ppt/slides/slide22.xml" Id="R7d11954a127c444b" /><Relationship Type="http://schemas.openxmlformats.org/officeDocument/2006/relationships/slide" Target="/ppt/slides/slide23.xml" Id="R418b3ad7898f4a95" /><Relationship Type="http://schemas.openxmlformats.org/officeDocument/2006/relationships/slide" Target="/ppt/slides/slide24.xml" Id="Rc53abc26655147b6" /><Relationship Type="http://schemas.openxmlformats.org/officeDocument/2006/relationships/slide" Target="/ppt/slides/slide25.xml" Id="Rba19c25891ba4d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6742cc68b747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e45b59e2764cfb" /><Relationship Type="http://schemas.openxmlformats.org/officeDocument/2006/relationships/notesMaster" Target="/ppt/notesMasters/notesMaster1.xml" Id="Rf8bffbc67acf47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8fa65bb2ae4b1a" /><Relationship Type="http://schemas.openxmlformats.org/officeDocument/2006/relationships/notesMaster" Target="/ppt/notesMasters/notesMaster1.xml" Id="R4e1e0d42243545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5ce4edc9864ce2" /><Relationship Type="http://schemas.openxmlformats.org/officeDocument/2006/relationships/notesMaster" Target="/ppt/notesMasters/notesMaster1.xml" Id="Rf42bdbc9aa294b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dfe0af965149aa" /><Relationship Type="http://schemas.openxmlformats.org/officeDocument/2006/relationships/notesMaster" Target="/ppt/notesMasters/notesMaster1.xml" Id="Rc2f9b4f7fc3940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ad9ead5e734d0b" /><Relationship Type="http://schemas.openxmlformats.org/officeDocument/2006/relationships/notesMaster" Target="/ppt/notesMasters/notesMaster1.xml" Id="R2f8e6a9c054c44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68205ec96245c7" /><Relationship Type="http://schemas.openxmlformats.org/officeDocument/2006/relationships/notesMaster" Target="/ppt/notesMasters/notesMaster1.xml" Id="R196acdace21b44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f436eb07144203" /><Relationship Type="http://schemas.openxmlformats.org/officeDocument/2006/relationships/notesMaster" Target="/ppt/notesMasters/notesMaster1.xml" Id="R0da29344964d4a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3214729b814aab" /><Relationship Type="http://schemas.openxmlformats.org/officeDocument/2006/relationships/notesMaster" Target="/ppt/notesMasters/notesMaster1.xml" Id="R412b065621d049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5303b0dcc64ba0" /><Relationship Type="http://schemas.openxmlformats.org/officeDocument/2006/relationships/notesMaster" Target="/ppt/notesMasters/notesMaster1.xml" Id="R8fdf387f0c2041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82b5556fbf49fd" /><Relationship Type="http://schemas.openxmlformats.org/officeDocument/2006/relationships/notesMaster" Target="/ppt/notesMasters/notesMaster1.xml" Id="Rc10a528a9f8441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8ac5995a39414e" /><Relationship Type="http://schemas.openxmlformats.org/officeDocument/2006/relationships/notesMaster" Target="/ppt/notesMasters/notesMaster1.xml" Id="R6bdfb0e8b56048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15befaba0464ad9" /><Relationship Type="http://schemas.openxmlformats.org/officeDocument/2006/relationships/notesMaster" Target="/ppt/notesMasters/notesMaster1.xml" Id="Rfab3eb98e06447f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41a981f9cd4617" /><Relationship Type="http://schemas.openxmlformats.org/officeDocument/2006/relationships/notesMaster" Target="/ppt/notesMasters/notesMaster1.xml" Id="Rea1cd2dfa17c45b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c34c193d322403a" /><Relationship Type="http://schemas.openxmlformats.org/officeDocument/2006/relationships/notesMaster" Target="/ppt/notesMasters/notesMaster1.xml" Id="R3fda9c61228a432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0e92d43b9484125" /><Relationship Type="http://schemas.openxmlformats.org/officeDocument/2006/relationships/notesMaster" Target="/ppt/notesMasters/notesMaster1.xml" Id="Rf6e7643a524f447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59cfb749cdd4d37" /><Relationship Type="http://schemas.openxmlformats.org/officeDocument/2006/relationships/notesMaster" Target="/ppt/notesMasters/notesMaster1.xml" Id="R300539aaace04b3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2e01c32bdea41ca" /><Relationship Type="http://schemas.openxmlformats.org/officeDocument/2006/relationships/notesMaster" Target="/ppt/notesMasters/notesMaster1.xml" Id="R75008dacb07e481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574951244314176" /><Relationship Type="http://schemas.openxmlformats.org/officeDocument/2006/relationships/notesMaster" Target="/ppt/notesMasters/notesMaster1.xml" Id="R7f995490033f4bf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b5c9c76bc03439f" /><Relationship Type="http://schemas.openxmlformats.org/officeDocument/2006/relationships/notesMaster" Target="/ppt/notesMasters/notesMaster1.xml" Id="Radb574ee7995488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8bff1859058464d" /><Relationship Type="http://schemas.openxmlformats.org/officeDocument/2006/relationships/notesMaster" Target="/ppt/notesMasters/notesMaster1.xml" Id="Rc702d6d7e6134f7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ab647c8ecec48d8" /><Relationship Type="http://schemas.openxmlformats.org/officeDocument/2006/relationships/notesMaster" Target="/ppt/notesMasters/notesMaster1.xml" Id="Rbb9ec7e3da7e4bc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5b0336a46dd4f19" /><Relationship Type="http://schemas.openxmlformats.org/officeDocument/2006/relationships/notesMaster" Target="/ppt/notesMasters/notesMaster1.xml" Id="Rbec6c420d71c49d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9957ad2c65a4b16" /><Relationship Type="http://schemas.openxmlformats.org/officeDocument/2006/relationships/notesMaster" Target="/ppt/notesMasters/notesMaster1.xml" Id="R81e0da9e14e34a7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4ee5066c0bc4d2e" /><Relationship Type="http://schemas.openxmlformats.org/officeDocument/2006/relationships/notesMaster" Target="/ppt/notesMasters/notesMaster1.xml" Id="R15fd8fbe31e1404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36bb86cd383463d" /><Relationship Type="http://schemas.openxmlformats.org/officeDocument/2006/relationships/notesMaster" Target="/ppt/notesMasters/notesMaster1.xml" Id="R6000732abb6441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Official Empatyzer logotype supplied by the user: EMPATYZER (1).svg.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user-provided Empatyzer master: diagnosis, Ask Em and personalized micro-lessons.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Symbol M supplied by the user: Vector.svg; embedded as a compatible transparent 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Empatyzer master: section structure and brand system.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diagnoza-slowa.jpg.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diagnoza-talenty.jpg.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diagnoza-motywatory1czesc.jpg.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diagnoza-motywoarory2czesc.jpg.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diagnoza-typy.jpg.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Empatyzer master: section structure and brand system.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rozmowa-wyboropcji.jpg.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rozmowa-omnie.jpg.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rozmowa-o-osobie.jpg.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porady_ja_osoba.jpg.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porady_ja_osoba_zapamietaj.jpg (widok Porównanie).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Zapamiętaj screenshot, with face avatars replaced by the approved purple M symbol.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w czym pomoze osoba.jpg.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diagnoza-zespol.jpg.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diagnoza-wykres-podobienstwa.jpg.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diagno-zespolfirma.jpg.</a:t>
            </a:r>
          </a:p>
          <a:p xmlns:a="http://schemas.openxmlformats.org/drawingml/2006/main">
            <a:r>
              <a:t>- User-provided Empatyzer master: brand system and product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Empatyzer master: section structure and brand system.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lekcje_mikrolekcje_moduly.jpg.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screenshot: lekcje_widok.jpg.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Empatyzer brand positioning and current contact direction from the user's project brief.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d173b465b34c8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2a6bb70dce415d" /><Relationship Type="http://schemas.openxmlformats.org/officeDocument/2006/relationships/slideLayout" Target="/ppt/slideLayouts/slideLayout1.xml" Id="R856c23578de24c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6c23578de24c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3c9a9db134aa2" /><Relationship Type="http://schemas.openxmlformats.org/officeDocument/2006/relationships/image" Target="/ppt/media/image.png" Id="Ra57587a2a6e24338" /><Relationship Type="http://schemas.openxmlformats.org/officeDocument/2006/relationships/notesSlide" Target="/ppt/notesSlides/notesSlide1.xml" Id="R0c7432a76e854d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f8e8b26be451b" /><Relationship Type="http://schemas.openxmlformats.org/officeDocument/2006/relationships/image" Target="/ppt/media/image.jpeg" Id="R92997d2554034059" /><Relationship Type="http://schemas.openxmlformats.org/officeDocument/2006/relationships/image" Target="/ppt/media/image.svg" Id="R6fd53fa3576c4554" /><Relationship Type="http://schemas.openxmlformats.org/officeDocument/2006/relationships/notesSlide" Target="/ppt/notesSlides/notesSlide2.xml" Id="R8835fe9b593747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c8a1cb05441e6" /><Relationship Type="http://schemas.openxmlformats.org/officeDocument/2006/relationships/image" Target="/ppt/media/image.jpeg" Id="R0e50e890c5854a18" /><Relationship Type="http://schemas.openxmlformats.org/officeDocument/2006/relationships/image" Target="/ppt/media/image.svg" Id="R4e264b4550a54e61" /><Relationship Type="http://schemas.openxmlformats.org/officeDocument/2006/relationships/image" Target="/ppt/media/image2.png" Id="R1d07619231934abc" /><Relationship Type="http://schemas.openxmlformats.org/officeDocument/2006/relationships/notesSlide" Target="/ppt/notesSlides/notesSlide3.xml" Id="R80d35b2717be4f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35dcad2904484" /><Relationship Type="http://schemas.openxmlformats.org/officeDocument/2006/relationships/image" Target="/ppt/media/image2.jpeg" Id="R766dc3fdd2f241ef" /><Relationship Type="http://schemas.openxmlformats.org/officeDocument/2006/relationships/image" Target="/ppt/media/image2.svg" Id="R72b4b3f599c040f9" /><Relationship Type="http://schemas.openxmlformats.org/officeDocument/2006/relationships/notesSlide" Target="/ppt/notesSlides/notesSlide4.xml" Id="R93c2d7b5269a47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32f9ff1f442a5" /><Relationship Type="http://schemas.openxmlformats.org/officeDocument/2006/relationships/image" Target="/ppt/media/image3.jpeg" Id="R29342dd6eeef4c9f" /><Relationship Type="http://schemas.openxmlformats.org/officeDocument/2006/relationships/image" Target="/ppt/media/image3.svg" Id="Ra9134a5851934641" /><Relationship Type="http://schemas.openxmlformats.org/officeDocument/2006/relationships/image" Target="/ppt/media/image4.jpeg" Id="R34157360f8584319" /><Relationship Type="http://schemas.openxmlformats.org/officeDocument/2006/relationships/notesSlide" Target="/ppt/notesSlides/notesSlide5.xml" Id="Race0a0619fd846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1f473facd4839" /><Relationship Type="http://schemas.openxmlformats.org/officeDocument/2006/relationships/image" Target="/ppt/media/image4.svg" Id="R816b76dfcaf845d8" /><Relationship Type="http://schemas.openxmlformats.org/officeDocument/2006/relationships/image" Target="/ppt/media/image4.jpeg" Id="R37a3d674dae4415f" /><Relationship Type="http://schemas.openxmlformats.org/officeDocument/2006/relationships/image" Target="/ppt/media/image.jpeg" Id="Reac4d92ae4d54cd3" /><Relationship Type="http://schemas.openxmlformats.org/officeDocument/2006/relationships/notesSlide" Target="/ppt/notesSlides/notesSlide6.xml" Id="R2f34cb70714743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12e4529f7148e8" /><Relationship Type="http://schemas.openxmlformats.org/officeDocument/2006/relationships/image" Target="/ppt/media/image5.jpeg" Id="R17579252d6364f5f" /><Relationship Type="http://schemas.openxmlformats.org/officeDocument/2006/relationships/image" Target="/ppt/media/image5.svg" Id="Rad4bf44c362c43b9" /><Relationship Type="http://schemas.openxmlformats.org/officeDocument/2006/relationships/image" Target="/ppt/media/image6.jpeg" Id="Rea4de248a73245c0" /><Relationship Type="http://schemas.openxmlformats.org/officeDocument/2006/relationships/notesSlide" Target="/ppt/notesSlides/notesSlide7.xml" Id="R9909f19e63ce4c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4acc5955ce442c" /><Relationship Type="http://schemas.openxmlformats.org/officeDocument/2006/relationships/image" Target="/ppt/media/image7.jpeg" Id="Rbc30dcaa1ed84134" /><Relationship Type="http://schemas.openxmlformats.org/officeDocument/2006/relationships/image" Target="/ppt/media/image6.svg" Id="Re9282034af1347eb" /><Relationship Type="http://schemas.openxmlformats.org/officeDocument/2006/relationships/image" Target="/ppt/media/image2.jpeg" Id="Rcdd9e1d2f19b4ab7" /><Relationship Type="http://schemas.openxmlformats.org/officeDocument/2006/relationships/notesSlide" Target="/ppt/notesSlides/notesSlide8.xml" Id="Rf65a289f570b40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fb12561ff45ee" /><Relationship Type="http://schemas.openxmlformats.org/officeDocument/2006/relationships/image" Target="/ppt/media/image7.svg" Id="Rbf516163af4843fd" /><Relationship Type="http://schemas.openxmlformats.org/officeDocument/2006/relationships/image" Target="/ppt/media/image6.jpeg" Id="R0f43fa14b457485c" /><Relationship Type="http://schemas.openxmlformats.org/officeDocument/2006/relationships/image" Target="/ppt/media/image3.jpeg" Id="R7608d07fe667406b" /><Relationship Type="http://schemas.openxmlformats.org/officeDocument/2006/relationships/notesSlide" Target="/ppt/notesSlides/notesSlide9.xml" Id="R183c8148cb2d4f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7628a39d94b4c" /><Relationship Type="http://schemas.openxmlformats.org/officeDocument/2006/relationships/image" Target="/ppt/media/image8.jpeg" Id="Rcba6e8fb28d046c6" /><Relationship Type="http://schemas.openxmlformats.org/officeDocument/2006/relationships/image" Target="/ppt/media/image8.svg" Id="R4792505d092c4b97" /><Relationship Type="http://schemas.openxmlformats.org/officeDocument/2006/relationships/image" Target="/ppt/media/image5.jpeg" Id="R7a26ac1805b4491c" /><Relationship Type="http://schemas.openxmlformats.org/officeDocument/2006/relationships/notesSlide" Target="/ppt/notesSlides/notesSlide10.xml" Id="R64f8db0825c9436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d5336897a4a56" /><Relationship Type="http://schemas.openxmlformats.org/officeDocument/2006/relationships/image" Target="/ppt/media/image9.jpeg" Id="R3d4d3b8f5a6340c0" /><Relationship Type="http://schemas.openxmlformats.org/officeDocument/2006/relationships/image" Target="/ppt/media/image9.svg" Id="Re2d96ead70ef4ce5" /><Relationship Type="http://schemas.openxmlformats.org/officeDocument/2006/relationships/notesSlide" Target="/ppt/notesSlides/notesSlide11.xml" Id="R3060790d6f72469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c587975f74451" /><Relationship Type="http://schemas.openxmlformats.org/officeDocument/2006/relationships/image" Target="/ppt/media/image10.jpeg" Id="Rc2eb1f0afcc34ecf" /><Relationship Type="http://schemas.openxmlformats.org/officeDocument/2006/relationships/image" Target="/ppt/media/image10.svg" Id="R0f45626b6f004676" /><Relationship Type="http://schemas.openxmlformats.org/officeDocument/2006/relationships/image" Target="/ppt/media/image7.jpeg" Id="R367434ffe6364f00" /><Relationship Type="http://schemas.openxmlformats.org/officeDocument/2006/relationships/notesSlide" Target="/ppt/notesSlides/notesSlide12.xml" Id="R740a0a87744c47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aecb072164267" /><Relationship Type="http://schemas.openxmlformats.org/officeDocument/2006/relationships/image" Target="/ppt/media/image11.jpeg" Id="R21a9e718cd0b4826" /><Relationship Type="http://schemas.openxmlformats.org/officeDocument/2006/relationships/image" Target="/ppt/media/image11.svg" Id="R8a954730aa5d4d1b" /><Relationship Type="http://schemas.openxmlformats.org/officeDocument/2006/relationships/image" Target="/ppt/media/image8.jpeg" Id="R6f5a9810290b48e1" /><Relationship Type="http://schemas.openxmlformats.org/officeDocument/2006/relationships/notesSlide" Target="/ppt/notesSlides/notesSlide13.xml" Id="R98fb98831ef143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b883d3ec1746ea" /><Relationship Type="http://schemas.openxmlformats.org/officeDocument/2006/relationships/image" Target="/ppt/media/image12.jpeg" Id="Rb3cbd79cda3144ab" /><Relationship Type="http://schemas.openxmlformats.org/officeDocument/2006/relationships/image" Target="/ppt/media/image12.svg" Id="R9ede22155f0a4fed" /><Relationship Type="http://schemas.openxmlformats.org/officeDocument/2006/relationships/image" Target="/ppt/media/image9.jpeg" Id="Rc1be82d41794409d" /><Relationship Type="http://schemas.openxmlformats.org/officeDocument/2006/relationships/notesSlide" Target="/ppt/notesSlides/notesSlide14.xml" Id="Rb74a7f2ca5174e3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580e3737234388" /><Relationship Type="http://schemas.openxmlformats.org/officeDocument/2006/relationships/image" Target="/ppt/media/image12.jpeg" Id="R2b8d30e2fd1c40ed" /><Relationship Type="http://schemas.openxmlformats.org/officeDocument/2006/relationships/image" Target="/ppt/media/image12.svg" Id="Rb09820dffda64b4a" /><Relationship Type="http://schemas.openxmlformats.org/officeDocument/2006/relationships/image" Target="/ppt/media/image13.jpeg" Id="Rc822cf8ffb774632" /><Relationship Type="http://schemas.openxmlformats.org/officeDocument/2006/relationships/notesSlide" Target="/ppt/notesSlides/notesSlide15.xml" Id="R5d0670b6e9df464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fc9b5a65842a2" /><Relationship Type="http://schemas.openxmlformats.org/officeDocument/2006/relationships/image" Target="/ppt/media/image12.jpeg" Id="Rd3167821973f4087" /><Relationship Type="http://schemas.openxmlformats.org/officeDocument/2006/relationships/image" Target="/ppt/media/image12.svg" Id="Rabb260a745d143e6" /><Relationship Type="http://schemas.openxmlformats.org/officeDocument/2006/relationships/image" Target="/ppt/media/image14.jpeg" Id="R6584921d20994178" /><Relationship Type="http://schemas.openxmlformats.org/officeDocument/2006/relationships/notesSlide" Target="/ppt/notesSlides/notesSlide16.xml" Id="R63026616a38c419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3296fb83b4e0a" /><Relationship Type="http://schemas.openxmlformats.org/officeDocument/2006/relationships/image" Target="/ppt/media/image12.jpeg" Id="R3ce423f7043c414d" /><Relationship Type="http://schemas.openxmlformats.org/officeDocument/2006/relationships/image" Target="/ppt/media/image12.svg" Id="Rcd64b81aeccb467c" /><Relationship Type="http://schemas.openxmlformats.org/officeDocument/2006/relationships/image" Target="/ppt/media/image3.png" Id="Rb2302c8c3dae4b4b" /><Relationship Type="http://schemas.openxmlformats.org/officeDocument/2006/relationships/notesSlide" Target="/ppt/notesSlides/notesSlide17.xml" Id="Rc6bae49c2641450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e28658212f41f4" /><Relationship Type="http://schemas.openxmlformats.org/officeDocument/2006/relationships/image" Target="/ppt/media/image12.jpeg" Id="R3570bc88dd3e47cf" /><Relationship Type="http://schemas.openxmlformats.org/officeDocument/2006/relationships/image" Target="/ppt/media/image12.svg" Id="Ra70fd539e29c4787" /><Relationship Type="http://schemas.openxmlformats.org/officeDocument/2006/relationships/image" Target="/ppt/media/image15.jpeg" Id="R7dc402aae3824d2d" /><Relationship Type="http://schemas.openxmlformats.org/officeDocument/2006/relationships/notesSlide" Target="/ppt/notesSlides/notesSlide18.xml" Id="Rcd36857d4c8c413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3b34157bc424f" /><Relationship Type="http://schemas.openxmlformats.org/officeDocument/2006/relationships/image" Target="/ppt/media/image13.svg" Id="R199b7b8afe6148a7" /><Relationship Type="http://schemas.openxmlformats.org/officeDocument/2006/relationships/image" Target="/ppt/media/image13.jpeg" Id="R2a13b0aba5164bc2" /><Relationship Type="http://schemas.openxmlformats.org/officeDocument/2006/relationships/image" Target="/ppt/media/image10.jpeg" Id="Re5477a1a60cd4128" /><Relationship Type="http://schemas.openxmlformats.org/officeDocument/2006/relationships/notesSlide" Target="/ppt/notesSlides/notesSlide19.xml" Id="Rc7aa887ea1944c4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264be9fe0495b" /><Relationship Type="http://schemas.openxmlformats.org/officeDocument/2006/relationships/image" Target="/ppt/media/image14.svg" Id="R9d9328af3fc0448f" /><Relationship Type="http://schemas.openxmlformats.org/officeDocument/2006/relationships/image" Target="/ppt/media/image14.jpeg" Id="R7f42d2d03e264ace" /><Relationship Type="http://schemas.openxmlformats.org/officeDocument/2006/relationships/image" Target="/ppt/media/image11.jpeg" Id="R8f941764d2914530" /><Relationship Type="http://schemas.openxmlformats.org/officeDocument/2006/relationships/notesSlide" Target="/ppt/notesSlides/notesSlide20.xml" Id="Rc98e6ed403e440f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47e39682b44cc" /><Relationship Type="http://schemas.openxmlformats.org/officeDocument/2006/relationships/image" Target="/ppt/media/image15.svg" Id="R8024a6c9651a4f5c" /><Relationship Type="http://schemas.openxmlformats.org/officeDocument/2006/relationships/image" Target="/ppt/media/image15.jpeg" Id="Re2561e7b055d428b" /><Relationship Type="http://schemas.openxmlformats.org/officeDocument/2006/relationships/image" Target="/ppt/media/image12.jpeg" Id="R439ff0fe4913421e" /><Relationship Type="http://schemas.openxmlformats.org/officeDocument/2006/relationships/notesSlide" Target="/ppt/notesSlides/notesSlide21.xml" Id="R2ba382a708a84e3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2ae05430a847c8" /><Relationship Type="http://schemas.openxmlformats.org/officeDocument/2006/relationships/image" Target="/ppt/media/image16.jpeg" Id="R7bab43d60ffb4ac7" /><Relationship Type="http://schemas.openxmlformats.org/officeDocument/2006/relationships/image" Target="/ppt/media/image16.svg" Id="Rc04c995cf8a94b72" /><Relationship Type="http://schemas.openxmlformats.org/officeDocument/2006/relationships/notesSlide" Target="/ppt/notesSlides/notesSlide22.xml" Id="Rd8dfd8e8d640467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5d848a37064181" /><Relationship Type="http://schemas.openxmlformats.org/officeDocument/2006/relationships/image" Target="/ppt/media/image12.jpeg" Id="Rf5e816896a2342ee" /><Relationship Type="http://schemas.openxmlformats.org/officeDocument/2006/relationships/image" Target="/ppt/media/image12.svg" Id="R029e5f6f84f14205" /><Relationship Type="http://schemas.openxmlformats.org/officeDocument/2006/relationships/image" Target="/ppt/media/image16.jpeg" Id="R4184a738ff9a4c1c" /><Relationship Type="http://schemas.openxmlformats.org/officeDocument/2006/relationships/notesSlide" Target="/ppt/notesSlides/notesSlide23.xml" Id="R36c95655252847b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4cb6306004cc0" /><Relationship Type="http://schemas.openxmlformats.org/officeDocument/2006/relationships/image" Target="/ppt/media/image12.jpeg" Id="Rb36ed0ce9d9c439a" /><Relationship Type="http://schemas.openxmlformats.org/officeDocument/2006/relationships/image" Target="/ppt/media/image12.svg" Id="Re4a2dbdf695c40d5" /><Relationship Type="http://schemas.openxmlformats.org/officeDocument/2006/relationships/image" Target="/ppt/media/image17.jpeg" Id="R1cbb1720e5f149b9" /><Relationship Type="http://schemas.openxmlformats.org/officeDocument/2006/relationships/notesSlide" Target="/ppt/notesSlides/notesSlide24.xml" Id="Rfd105a7bd5cf4d3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7af4c75931483c" /><Relationship Type="http://schemas.openxmlformats.org/officeDocument/2006/relationships/image" Target="/ppt/media/image17.svg" Id="R491d38216d28482e" /><Relationship Type="http://schemas.openxmlformats.org/officeDocument/2006/relationships/image" Target="/ppt/media/image17.jpeg" Id="R98ee37384a0648c3" /><Relationship Type="http://schemas.openxmlformats.org/officeDocument/2006/relationships/notesSlide" Target="/ppt/notesSlides/notesSlide25.xml" Id="R1f77dea8359c45a0" /></Relationships>
</file>

<file path=ppt/slides/slide1.xml><?xml version="1.0" encoding="utf-8"?>
<p:sld xmlns:p="http://schemas.openxmlformats.org/presentationml/2006/main">
  <p:cSld name="Okładka">
    <p:bg>
      <p:bgPr>
        <a:solidFill xmlns:a="http://schemas.openxmlformats.org/drawingml/2006/main">
          <a:srgbClr val="F6F2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8027B-F5EE-460D-944B-CB513D5B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PREZENTACJA PRODUKTU</a:t>
            </a:r>
          </a:p>
        </p:txBody>
      </p:sp>
      <p:sp>
        <p:nvSpPr>
          <p:cNvPr id="4" name="cover-claim">
            <a:extLst xmlns:a="http://schemas.openxmlformats.org/drawingml/2006/main">
              <a:ext uri="{FF2B5EF4-FFF2-40B4-BE49-F238E27FC236}">
                <a16:creationId xmlns:a16="http://schemas.microsoft.com/office/drawing/2014/main" id="{42FCDCA8-7BB1-4E00-997A-92ABCD96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43250"/>
            <a:ext cx="78486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850" b="1" i="0">
                <a:solidFill>
                  <a:srgbClr val="2D2D2D"/>
                </a:solidFill>
              </a:defRPr>
            </a:pPr>
            <a:r>
              <a:rPr sz="5850" b="1" i="0">
                <a:solidFill>
                  <a:srgbClr val="2D2D2D"/>
                </a:solidFill>
              </a:rPr>
              <a:t>Przed ważną</a:t>
            </a:r>
          </a:p>
          <a:p xmlns:a="http://schemas.openxmlformats.org/drawingml/2006/main">
            <a:pPr algn="l">
              <a:buNone/>
              <a:defRPr sz="5850" b="1" i="0">
                <a:solidFill>
                  <a:srgbClr val="2D2D2D"/>
                </a:solidFill>
              </a:defRPr>
            </a:pPr>
            <a:r>
              <a:rPr sz="5850" b="1" i="0">
                <a:solidFill>
                  <a:srgbClr val="2D2D2D"/>
                </a:solidFill>
              </a:rPr>
              <a:t>rozmową.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1E7908C-D7FA-4797-A7D5-A0C13E1B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7215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cover-subhead">
            <a:extLst xmlns:a="http://schemas.openxmlformats.org/drawingml/2006/main">
              <a:ext uri="{FF2B5EF4-FFF2-40B4-BE49-F238E27FC236}">
                <a16:creationId xmlns:a16="http://schemas.microsoft.com/office/drawing/2014/main" id="{9F91483E-774D-4807-ADBC-179170A6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7524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0" i="0">
                <a:solidFill>
                  <a:srgbClr val="5F5863"/>
                </a:solidFill>
              </a:defRPr>
            </a:pPr>
            <a:r>
              <a:rPr sz="2625" b="0" i="0">
                <a:solidFill>
                  <a:srgbClr val="5F5863"/>
                </a:solidFill>
              </a:rPr>
              <a:t>Poznaj siebie. Przygotuj się do rozmowy.</a:t>
            </a:r>
          </a:p>
          <a:p xmlns:a="http://schemas.openxmlformats.org/drawingml/2006/main">
            <a:pPr algn="l">
              <a:buNone/>
              <a:defRPr sz="2625" b="0" i="0">
                <a:solidFill>
                  <a:srgbClr val="5F5863"/>
                </a:solidFill>
              </a:defRPr>
            </a:pPr>
            <a:r>
              <a:rPr sz="2625" b="0" i="0">
                <a:solidFill>
                  <a:srgbClr val="5F5863"/>
                </a:solidFill>
              </a:rPr>
              <a:t>Utrwalaj zmianę w codziennym działaniu.</a:t>
            </a:r>
          </a:p>
        </p:txBody>
      </p:sp>
      <p:sp>
        <p:nvSpPr>
          <p:cNvPr id="7" name="page-1">
            <a:extLst xmlns:a="http://schemas.openxmlformats.org/drawingml/2006/main">
              <a:ext uri="{FF2B5EF4-FFF2-40B4-BE49-F238E27FC236}">
                <a16:creationId xmlns:a16="http://schemas.microsoft.com/office/drawing/2014/main" id="{05648153-D318-4C38-9A30-1E05AFDF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01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587a2a6e24338"/>
          <a:stretch xmlns:a="http://schemas.openxmlformats.org/drawingml/2006/main"/>
        </p:blipFill>
        <p:spPr>
          <a:xfrm xmlns:a="http://schemas.openxmlformats.org/drawingml/2006/main">
            <a:off x="647700" y="2172494"/>
            <a:ext cx="4762500" cy="8175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57874"/>
      </p:ext>
    </p:extLst>
  </p:cSld>
</p:sld>
</file>

<file path=ppt/slides/slide2.xml><?xml version="1.0" encoding="utf-8"?>
<p:sld xmlns:p="http://schemas.openxmlformats.org/presentationml/2006/main">
  <p:cSld name="Trzy filar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664E4468-069F-487F-BD71-E0412A7A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C11CB6-366F-446F-8C51-8238F891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JAK DZIAŁA SERWIS</a:t>
            </a:r>
          </a:p>
        </p:txBody>
      </p:sp>
      <p:sp>
        <p:nvSpPr>
          <p:cNvPr id="4" name="three-parts-title">
            <a:extLst xmlns:a="http://schemas.openxmlformats.org/drawingml/2006/main">
              <a:ext uri="{FF2B5EF4-FFF2-40B4-BE49-F238E27FC236}">
                <a16:creationId xmlns:a16="http://schemas.microsoft.com/office/drawing/2014/main" id="{28081AFE-98AE-4988-A34A-84E9F70A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78486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200" b="1" i="0">
                <a:solidFill>
                  <a:srgbClr val="2D2D2D"/>
                </a:solidFill>
              </a:defRPr>
            </a:pPr>
            <a:r>
              <a:rPr sz="4200" b="1" i="0">
                <a:solidFill>
                  <a:srgbClr val="2D2D2D"/>
                </a:solidFill>
              </a:rPr>
              <a:t>Empatyzer łączy trzy elementy.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65D76-B093-4F02-BF19-195C4A35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43300"/>
            <a:ext cx="1066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C388D5F-B5CB-4EB0-B541-6A472B12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391477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72CEF-BB73-44F9-B2DA-FD58E011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581400"/>
            <a:ext cx="2495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2D2D2D"/>
                </a:solidFill>
              </a:defRPr>
            </a:pPr>
            <a:r>
              <a:rPr sz="2175" b="1" i="0">
                <a:solidFill>
                  <a:srgbClr val="2D2D2D"/>
                </a:solidFill>
              </a:rPr>
              <a:t>TWOJA DIAGNOZA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4A739-0B7F-4925-814D-F21FBC3A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581400"/>
            <a:ext cx="320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5F5863"/>
                </a:solidFill>
              </a:defRPr>
            </a:pPr>
            <a:r>
              <a:rPr sz="2100" b="0" i="0">
                <a:solidFill>
                  <a:srgbClr val="5F5863"/>
                </a:solidFill>
              </a:rPr>
              <a:t>Poznaj swój profil, mocne strony i wewnętrzne napięcia.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49C2EE-49C4-4A93-B7B8-85807FFB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4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F7DA7F-271A-4DFC-8FB6-381E756C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1066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2954E87-E74E-4BD9-B625-9B829C84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41972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4F6B5-B7FA-4C37-8602-A1C77868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086350"/>
            <a:ext cx="2495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2D2D2D"/>
                </a:solidFill>
              </a:defRPr>
            </a:pPr>
            <a:r>
              <a:rPr sz="2175" b="1" i="0">
                <a:solidFill>
                  <a:srgbClr val="2D2D2D"/>
                </a:solidFill>
              </a:rPr>
              <a:t>ROZMOWY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E9736-8A39-40B6-902A-C2962E99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086350"/>
            <a:ext cx="320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5F5863"/>
                </a:solidFill>
              </a:defRPr>
            </a:pPr>
            <a:r>
              <a:rPr sz="2100" b="0" i="0">
                <a:solidFill>
                  <a:srgbClr val="5F5863"/>
                </a:solidFill>
              </a:rPr>
              <a:t>Wybierz osobę lub grupę, zobacz wskazówki i zapytaj Em.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2F0221D-E548-4747-8F4C-B66D1693B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4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CD140F-D895-4E72-847D-FC4305F0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53200"/>
            <a:ext cx="1066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A98DB0"/>
                </a:solidFill>
              </a:defRPr>
            </a:pPr>
            <a:r>
              <a:rPr sz="4800" b="1" i="0">
                <a:solidFill>
                  <a:srgbClr val="A98DB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CC5A27F-163A-4892-BCA2-861FCEB5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692467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5F069-B36C-4FA2-B527-48553627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6591300"/>
            <a:ext cx="2495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2D2D2D"/>
                </a:solidFill>
              </a:defRPr>
            </a:pPr>
            <a:r>
              <a:rPr sz="2175" b="1" i="0">
                <a:solidFill>
                  <a:srgbClr val="2D2D2D"/>
                </a:solidFill>
              </a:rPr>
              <a:t>MIKROLEKCJE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90C9D-BC4E-4CE2-B143-7ADA71DE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6591300"/>
            <a:ext cx="320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5F5863"/>
                </a:solidFill>
              </a:defRPr>
            </a:pPr>
            <a:r>
              <a:rPr sz="2100" b="0" i="0">
                <a:solidFill>
                  <a:srgbClr val="5F5863"/>
                </a:solidFill>
              </a:rPr>
              <a:t>Utrwalaj zmianę w krótkich, praktycznych lekcjach.</a:t>
            </a:r>
          </a:p>
        </p:txBody>
      </p:sp>
    </p:spTree>
    <p:extLst>
      <p:ext uri="{BB962C8B-B14F-4D97-AF65-F5344CB8AC3E}">
        <p14:creationId xmlns:p14="http://schemas.microsoft.com/office/powerpoint/2010/main" val="880986204"/>
      </p:ext>
    </p:extLst>
  </p:cSld>
</p:sld>
</file>

<file path=ppt/slides/slide3.xml><?xml version="1.0" encoding="utf-8"?>
<p:sld xmlns:p="http://schemas.openxmlformats.org/presentationml/2006/main">
  <p:cSld name="Mapa serwisu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C11CB6-366F-446F-8C51-8238F891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JAK DZIAŁA SERWIS</a:t>
            </a:r>
          </a:p>
        </p:txBody>
      </p:sp>
      <p:sp>
        <p:nvSpPr>
          <p:cNvPr id="4" name="three-parts-title">
            <a:extLst xmlns:a="http://schemas.openxmlformats.org/drawingml/2006/main">
              <a:ext uri="{FF2B5EF4-FFF2-40B4-BE49-F238E27FC236}">
                <a16:creationId xmlns:a16="http://schemas.microsoft.com/office/drawing/2014/main" id="{28081AFE-98AE-4988-A34A-84E9F70A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78486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200" b="1" i="0">
                <a:solidFill>
                  <a:srgbClr val="2D2D2D"/>
                </a:solidFill>
              </a:defRPr>
            </a:pPr>
            <a:r>
              <a:rPr sz="4200" b="1" i="0">
                <a:solidFill>
                  <a:srgbClr val="2D2D2D"/>
                </a:solidFill>
              </a:rPr>
              <a:t>Trzy filary Empatyzera.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2F304-F612-4A8A-ABC1-92944192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102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65FB2C-0EBC-4710-9689-E4467FB3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905250"/>
            <a:ext cx="38100" cy="3219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1A8200-D7A2-43B9-AAD1-6ACD063F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905250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E805AF-C252-48E9-A0D3-DF109EDD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410200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8F03D1-1F23-4F29-9C7C-6838BB68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7086600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E1DD19-2C36-4168-93E5-3C3821F6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429000"/>
            <a:ext cx="6038850" cy="990600"/>
          </a:xfrm>
          <a:prstGeom xmlns:a="http://schemas.openxmlformats.org/drawingml/2006/main" prst="roundRect">
            <a:avLst>
              <a:gd name="adj" fmla="val 17308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CCFD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904D6F-DE95-40BB-8C3A-B3427ECF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4610100"/>
            <a:ext cx="6038850" cy="1924050"/>
          </a:xfrm>
          <a:prstGeom xmlns:a="http://schemas.openxmlformats.org/drawingml/2006/main" prst="roundRect">
            <a:avLst>
              <a:gd name="adj" fmla="val 8911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CCFDF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3DB2D2-4A15-45DA-AC20-E438D1CE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6724650"/>
            <a:ext cx="6038850" cy="990600"/>
          </a:xfrm>
          <a:prstGeom xmlns:a="http://schemas.openxmlformats.org/drawingml/2006/main" prst="roundRect">
            <a:avLst>
              <a:gd name="adj" fmla="val 17308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CCFD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0791A4-7E21-4C2B-AC5C-B2351BA7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5814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4F2854"/>
                </a:solidFill>
              </a:defRPr>
            </a:pPr>
            <a:r>
              <a:rPr sz="1800" b="1">
                <a:solidFill>
                  <a:srgbClr val="4F2854"/>
                </a:solidFill>
              </a:rPr>
              <a:t>01   TWOJA DIAGNOZA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D5A272-AC43-49E0-9E9D-D611BA22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9052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425">
                <a:solidFill>
                  <a:srgbClr val="5E5661"/>
                </a:solidFill>
              </a:defRPr>
            </a:pPr>
            <a:r>
              <a:rPr sz="1425">
                <a:solidFill>
                  <a:srgbClr val="5E5661"/>
                </a:solidFill>
              </a:rPr>
              <a:t>Poznaj siebie.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CC15383-72EE-4100-A01D-48096559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7244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4F2854"/>
                </a:solidFill>
              </a:defRPr>
            </a:pPr>
            <a:r>
              <a:rPr sz="1800" b="1">
                <a:solidFill>
                  <a:srgbClr val="4F2854"/>
                </a:solidFill>
              </a:rPr>
              <a:t>02   ROZMOWY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90B303C-A576-4B8E-A52D-C8D32B26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143500"/>
            <a:ext cx="971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2854"/>
                </a:solidFill>
              </a:defRPr>
            </a:pPr>
            <a:r>
              <a:rPr sz="1200" b="1">
                <a:solidFill>
                  <a:srgbClr val="4F2854"/>
                </a:solidFill>
              </a:rPr>
              <a:t>O SOBIE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68D0C0-9F7E-4ABC-82A7-EF4EC314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1435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5E5661"/>
                </a:solidFill>
              </a:defRPr>
            </a:pPr>
            <a:r>
              <a:rPr sz="1275">
                <a:solidFill>
                  <a:srgbClr val="5E5661"/>
                </a:solidFill>
              </a:rPr>
              <a:t>własny rozwój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3BCB96E-8D80-489A-A86B-BECDB384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524500"/>
            <a:ext cx="971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2854"/>
                </a:solidFill>
              </a:defRPr>
            </a:pPr>
            <a:r>
              <a:rPr sz="1200" b="1">
                <a:solidFill>
                  <a:srgbClr val="4F2854"/>
                </a:solidFill>
              </a:rPr>
              <a:t>OSOBA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0B0E78A-BC25-4462-B9D2-7B512A26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524500"/>
            <a:ext cx="432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5E5661"/>
                </a:solidFill>
              </a:defRPr>
            </a:pPr>
            <a:r>
              <a:rPr sz="1200">
                <a:solidFill>
                  <a:srgbClr val="5E5661"/>
                </a:solidFill>
              </a:rPr>
              <a:t>porady · porównanie · zapamiętaj · w czym pomoże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87B475B-29FD-4584-8708-4F47055D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962650"/>
            <a:ext cx="971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2854"/>
                </a:solidFill>
              </a:defRPr>
            </a:pPr>
            <a:r>
              <a:rPr sz="1200" b="1">
                <a:solidFill>
                  <a:srgbClr val="4F2854"/>
                </a:solidFill>
              </a:rPr>
              <a:t>GRUPA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3F56E91-1BCF-4741-BDFF-5C5EA0B0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9626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5E5661"/>
                </a:solidFill>
              </a:defRPr>
            </a:pPr>
            <a:r>
              <a:rPr sz="1200">
                <a:solidFill>
                  <a:srgbClr val="5E5661"/>
                </a:solidFill>
              </a:rPr>
              <a:t>zespół · grupa projektowa · dział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1E5CEC6-AEB0-4B61-80E3-B70F54BE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68770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4F2854"/>
                </a:solidFill>
              </a:defRPr>
            </a:pPr>
            <a:r>
              <a:rPr sz="1800" b="1">
                <a:solidFill>
                  <a:srgbClr val="4F2854"/>
                </a:solidFill>
              </a:rPr>
              <a:t>03   MIKROLEKCJE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9CD1BC0-DC8D-4D8A-A27D-16B6E4E9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72009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425">
                <a:solidFill>
                  <a:srgbClr val="5E5661"/>
                </a:solidFill>
              </a:defRPr>
            </a:pPr>
            <a:r>
              <a:rPr sz="1425">
                <a:solidFill>
                  <a:srgbClr val="5E5661"/>
                </a:solidFill>
              </a:rPr>
              <a:t>Utrwalaj zmianę.</a:t>
            </a:r>
          </a:p>
        </p:txBody>
      </p:sp>
      <p:sp>
        <p:nvSpPr>
          <p:cNvPr id="40" name="page-3">
            <a:extLst xmlns:a="http://schemas.openxmlformats.org/drawingml/2006/main">
              <a:ext uri="{FF2B5EF4-FFF2-40B4-BE49-F238E27FC236}">
                <a16:creationId xmlns:a16="http://schemas.microsoft.com/office/drawing/2014/main" id="{9F120221-C6C2-4DFC-84B8-5C6303AE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>
                <a:solidFill>
                  <a:srgbClr val="766D78"/>
                </a:solidFill>
              </a:defRPr>
            </a:pPr>
            <a:r>
              <a:rPr sz="900">
                <a:solidFill>
                  <a:srgbClr val="766D78"/>
                </a:solidFill>
              </a:rPr>
              <a:t>03</a:t>
            </a:r>
          </a:p>
        </p:txBody>
      </p:sp>
      <p:pic>
        <p:nvPicPr>
          <p:cNvPr id="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7619231934abc"/>
          <a:stretch xmlns:a="http://schemas.openxmlformats.org/drawingml/2006/main"/>
        </p:blipFill>
        <p:spPr>
          <a:xfrm xmlns:a="http://schemas.openxmlformats.org/drawingml/2006/main">
            <a:off x="685800" y="5107686"/>
            <a:ext cx="742950" cy="50025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86204"/>
      </p:ext>
    </p:extLst>
  </p:cSld>
</p:sld>
</file>

<file path=ppt/slides/slide4.xml><?xml version="1.0" encoding="utf-8"?>
<p:sld xmlns:p="http://schemas.openxmlformats.org/presentationml/2006/main">
  <p:cSld name="Sekcja: diagnoza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-number-01">
            <a:extLst xmlns:a="http://schemas.openxmlformats.org/drawingml/2006/main">
              <a:ext uri="{FF2B5EF4-FFF2-40B4-BE49-F238E27FC236}">
                <a16:creationId xmlns:a16="http://schemas.microsoft.com/office/drawing/2014/main" id="{42F9AA73-9690-4EA3-A66D-BA87E11C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1430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0" b="1" i="0">
                <a:solidFill>
                  <a:srgbClr val="3A2B3C"/>
                </a:solidFill>
              </a:defRPr>
            </a:pPr>
            <a:r>
              <a:rPr sz="11250" b="1" i="0">
                <a:solidFill>
                  <a:srgbClr val="B89BBE"/>
                </a:solidFill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478B6-D798-46FD-A3A4-F192DFBB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SEKCJA 01</a:t>
            </a:r>
          </a:p>
        </p:txBody>
      </p:sp>
      <p:sp>
        <p:nvSpPr>
          <p:cNvPr id="4" name="section-title-01">
            <a:extLst xmlns:a="http://schemas.openxmlformats.org/drawingml/2006/main">
              <a:ext uri="{FF2B5EF4-FFF2-40B4-BE49-F238E27FC236}">
                <a16:creationId xmlns:a16="http://schemas.microsoft.com/office/drawing/2014/main" id="{97517E24-85A3-4039-98B4-E0505671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78486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Najpierw poznaj siebie.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BA49CE-7A28-4569-AFC5-CBFEB5AD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4000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7DF96-F3B0-425A-BC91-DBD6034F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E6DAE9"/>
                </a:solidFill>
              </a:defRPr>
            </a:pPr>
            <a:r>
              <a:rPr sz="1875" b="1" i="0">
                <a:solidFill>
                  <a:srgbClr val="E6DAE9"/>
                </a:solidFill>
              </a:rPr>
              <a:t>TWOJA DIAGNOZA</a:t>
            </a:r>
          </a:p>
        </p:txBody>
      </p:sp>
      <p:sp>
        <p:nvSpPr>
          <p:cNvPr id="7" name="page-3">
            <a:extLst xmlns:a="http://schemas.openxmlformats.org/drawingml/2006/main">
              <a:ext uri="{FF2B5EF4-FFF2-40B4-BE49-F238E27FC236}">
                <a16:creationId xmlns:a16="http://schemas.microsoft.com/office/drawing/2014/main" id="{285CE028-7E16-4F75-A040-4F45C512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57423905"/>
      </p:ext>
    </p:extLst>
  </p:cSld>
</p:sld>
</file>

<file path=ppt/slides/slide5.xml><?xml version="1.0" encoding="utf-8"?>
<p:sld xmlns:p="http://schemas.openxmlformats.org/presentationml/2006/main">
  <p:cSld name="Obszary diagnoz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9A3C3BDB-4CDB-450C-B45A-6C00CF34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C36BF-9345-4AC4-990C-C7B17CEF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DIAGNOZA · OBSZARY</a:t>
            </a:r>
          </a:p>
        </p:txBody>
      </p:sp>
      <p:sp>
        <p:nvSpPr>
          <p:cNvPr id="4" name="screenshot-title-4">
            <a:extLst xmlns:a="http://schemas.openxmlformats.org/drawingml/2006/main">
              <a:ext uri="{FF2B5EF4-FFF2-40B4-BE49-F238E27FC236}">
                <a16:creationId xmlns:a16="http://schemas.microsoft.com/office/drawing/2014/main" id="{45E42A8F-86A2-450A-81A6-90E47C1C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Wybierz obszar własnego profilu.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D5580D5-3BB7-4C59-A0C2-D37DA28E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4">
            <a:extLst xmlns:a="http://schemas.openxmlformats.org/drawingml/2006/main">
              <a:ext uri="{FF2B5EF4-FFF2-40B4-BE49-F238E27FC236}">
                <a16:creationId xmlns:a16="http://schemas.microsoft.com/office/drawing/2014/main" id="{F7D77C2A-7EE7-46CD-AF04-23EB7643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57360f8584319"/>
          <a:stretch xmlns:a="http://schemas.openxmlformats.org/drawingml/2006/main"/>
        </p:blipFill>
        <p:spPr>
          <a:xfrm xmlns:a="http://schemas.openxmlformats.org/drawingml/2006/main">
            <a:off x="1696775" y="2343150"/>
            <a:ext cx="5750451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4">
            <a:extLst xmlns:a="http://schemas.openxmlformats.org/drawingml/2006/main">
              <a:ext uri="{FF2B5EF4-FFF2-40B4-BE49-F238E27FC236}">
                <a16:creationId xmlns:a16="http://schemas.microsoft.com/office/drawing/2014/main" id="{A502BD93-BF6E-43C0-8B34-C8606F97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Dziewięć perspektyw pokazuje Twój sposób działania z różnych stron.</a:t>
            </a:r>
          </a:p>
        </p:txBody>
      </p:sp>
    </p:spTree>
    <p:extLst>
      <p:ext uri="{BB962C8B-B14F-4D97-AF65-F5344CB8AC3E}">
        <p14:creationId xmlns:p14="http://schemas.microsoft.com/office/powerpoint/2010/main" val="1757073452"/>
      </p:ext>
    </p:extLst>
  </p:cSld>
</p:sld>
</file>

<file path=ppt/slides/slide6.xml><?xml version="1.0" encoding="utf-8"?>
<p:sld xmlns:p="http://schemas.openxmlformats.org/presentationml/2006/main">
  <p:cSld name="Słow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677C96FB-08E5-4BE2-8BD4-7742E891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857E4C-D3DA-4F62-8203-91DA7BCC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DIAGNOZA · SŁOWA</a:t>
            </a:r>
          </a:p>
        </p:txBody>
      </p:sp>
      <p:sp>
        <p:nvSpPr>
          <p:cNvPr id="4" name="screenshot-title-5">
            <a:extLst xmlns:a="http://schemas.openxmlformats.org/drawingml/2006/main">
              <a:ext uri="{FF2B5EF4-FFF2-40B4-BE49-F238E27FC236}">
                <a16:creationId xmlns:a16="http://schemas.microsoft.com/office/drawing/2014/main" id="{36836260-7544-4D27-A6E2-F9F2399C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Twoje słowa pokazują, jak naturalnie działasz.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A365FB-29CD-4526-9D54-0FE7A9CF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5">
            <a:extLst xmlns:a="http://schemas.openxmlformats.org/drawingml/2006/main">
              <a:ext uri="{FF2B5EF4-FFF2-40B4-BE49-F238E27FC236}">
                <a16:creationId xmlns:a16="http://schemas.microsoft.com/office/drawing/2014/main" id="{E8412FB7-B72F-455F-A541-5BA6FE92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4d92ae4d54cd3"/>
          <a:stretch xmlns:a="http://schemas.openxmlformats.org/drawingml/2006/main"/>
        </p:blipFill>
        <p:spPr>
          <a:xfrm xmlns:a="http://schemas.openxmlformats.org/drawingml/2006/main">
            <a:off x="1475479" y="2343150"/>
            <a:ext cx="6193042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5">
            <a:extLst xmlns:a="http://schemas.openxmlformats.org/drawingml/2006/main">
              <a:ext uri="{FF2B5EF4-FFF2-40B4-BE49-F238E27FC236}">
                <a16:creationId xmlns:a16="http://schemas.microsoft.com/office/drawing/2014/main" id="{69F5EDA1-93B6-4881-BFB9-6DD0DD1A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Ranking słów pokazuje subtelne różnice w sposobie działania.</a:t>
            </a:r>
          </a:p>
        </p:txBody>
      </p:sp>
    </p:spTree>
    <p:extLst>
      <p:ext uri="{BB962C8B-B14F-4D97-AF65-F5344CB8AC3E}">
        <p14:creationId xmlns:p14="http://schemas.microsoft.com/office/powerpoint/2010/main" val="1060854074"/>
      </p:ext>
    </p:extLst>
  </p:cSld>
</p:sld>
</file>

<file path=ppt/slides/slide7.xml><?xml version="1.0" encoding="utf-8"?>
<p:sld xmlns:p="http://schemas.openxmlformats.org/presentationml/2006/main">
  <p:cSld name="Talent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0E25E9B9-715D-4526-9F1C-B55244AC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92DF8-0489-4D6A-A9E3-EB3D8CB2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DIAGNOZA · TALENTY</a:t>
            </a:r>
          </a:p>
        </p:txBody>
      </p:sp>
      <p:sp>
        <p:nvSpPr>
          <p:cNvPr id="4" name="screenshot-title-6">
            <a:extLst xmlns:a="http://schemas.openxmlformats.org/drawingml/2006/main">
              <a:ext uri="{FF2B5EF4-FFF2-40B4-BE49-F238E27FC236}">
                <a16:creationId xmlns:a16="http://schemas.microsoft.com/office/drawing/2014/main" id="{1A2E50EA-95A2-4923-83B2-88C114A9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Talenty pokazują, po co sięgasz najpierw.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82244AA-69FA-4FE3-9C45-1D4E5877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6">
            <a:extLst xmlns:a="http://schemas.openxmlformats.org/drawingml/2006/main">
              <a:ext uri="{FF2B5EF4-FFF2-40B4-BE49-F238E27FC236}">
                <a16:creationId xmlns:a16="http://schemas.microsoft.com/office/drawing/2014/main" id="{26A3CABC-A888-497B-9D1B-67CD6D44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de248a73245c0"/>
          <a:stretch xmlns:a="http://schemas.openxmlformats.org/drawingml/2006/main"/>
        </p:blipFill>
        <p:spPr>
          <a:xfrm xmlns:a="http://schemas.openxmlformats.org/drawingml/2006/main">
            <a:off x="1580114" y="2343150"/>
            <a:ext cx="5983773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6">
            <a:extLst xmlns:a="http://schemas.openxmlformats.org/drawingml/2006/main">
              <a:ext uri="{FF2B5EF4-FFF2-40B4-BE49-F238E27FC236}">
                <a16:creationId xmlns:a16="http://schemas.microsoft.com/office/drawing/2014/main" id="{33A13166-F120-428C-8958-80EDD39C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Wynik pokazuje, które talenty są dominujące, a które wspierające.</a:t>
            </a:r>
          </a:p>
        </p:txBody>
      </p:sp>
    </p:spTree>
    <p:extLst>
      <p:ext uri="{BB962C8B-B14F-4D97-AF65-F5344CB8AC3E}">
        <p14:creationId xmlns:p14="http://schemas.microsoft.com/office/powerpoint/2010/main" val="482869398"/>
      </p:ext>
    </p:extLst>
  </p:cSld>
</p:sld>
</file>

<file path=ppt/slides/slide8.xml><?xml version="1.0" encoding="utf-8"?>
<p:sld xmlns:p="http://schemas.openxmlformats.org/presentationml/2006/main">
  <p:cSld name="Motywator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B0E45204-0171-4F2E-BC27-B0174012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16121-6977-414F-BBAD-C8AEBF48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DIAGNOZA · MOTYWATORY</a:t>
            </a:r>
          </a:p>
        </p:txBody>
      </p:sp>
      <p:sp>
        <p:nvSpPr>
          <p:cNvPr id="4" name="screenshot-title-7">
            <a:extLst xmlns:a="http://schemas.openxmlformats.org/drawingml/2006/main">
              <a:ext uri="{FF2B5EF4-FFF2-40B4-BE49-F238E27FC236}">
                <a16:creationId xmlns:a16="http://schemas.microsoft.com/office/drawing/2014/main" id="{F7F1C8B8-E4F7-4FC8-9764-A306BD72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Motywatory pokazują, co daje Ci energię.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DB95224-FA47-4BDA-A3B9-8A1E61F4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7">
            <a:extLst xmlns:a="http://schemas.openxmlformats.org/drawingml/2006/main">
              <a:ext uri="{FF2B5EF4-FFF2-40B4-BE49-F238E27FC236}">
                <a16:creationId xmlns:a16="http://schemas.microsoft.com/office/drawing/2014/main" id="{AFFF71AA-3B41-434C-8141-DC3AC339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d9e1d2f19b4ab7"/>
          <a:stretch xmlns:a="http://schemas.openxmlformats.org/drawingml/2006/main"/>
        </p:blipFill>
        <p:spPr>
          <a:xfrm xmlns:a="http://schemas.openxmlformats.org/drawingml/2006/main">
            <a:off x="1692378" y="2343150"/>
            <a:ext cx="5759245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7">
            <a:extLst xmlns:a="http://schemas.openxmlformats.org/drawingml/2006/main">
              <a:ext uri="{FF2B5EF4-FFF2-40B4-BE49-F238E27FC236}">
                <a16:creationId xmlns:a16="http://schemas.microsoft.com/office/drawing/2014/main" id="{53D4012F-ECBC-469E-8053-AB7ACCA9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Profil pokazuje, co daje napęd, sens i energię do działania.</a:t>
            </a:r>
          </a:p>
        </p:txBody>
      </p:sp>
    </p:spTree>
    <p:extLst>
      <p:ext uri="{BB962C8B-B14F-4D97-AF65-F5344CB8AC3E}">
        <p14:creationId xmlns:p14="http://schemas.microsoft.com/office/powerpoint/2010/main" val="2097717948"/>
      </p:ext>
    </p:extLst>
  </p:cSld>
</p:sld>
</file>

<file path=ppt/slides/slide9.xml><?xml version="1.0" encoding="utf-8"?>
<p:sld xmlns:p="http://schemas.openxmlformats.org/presentationml/2006/main">
  <p:cSld name="Napięci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D4B5F649-7E86-48C3-A105-0B8E6D13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9797D-6E5C-4BBC-9E41-94E1515B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DIAGNOZA · NAPIĘCIA</a:t>
            </a:r>
          </a:p>
        </p:txBody>
      </p:sp>
      <p:sp>
        <p:nvSpPr>
          <p:cNvPr id="4" name="screenshot-title-8">
            <a:extLst xmlns:a="http://schemas.openxmlformats.org/drawingml/2006/main">
              <a:ext uri="{FF2B5EF4-FFF2-40B4-BE49-F238E27FC236}">
                <a16:creationId xmlns:a16="http://schemas.microsoft.com/office/drawing/2014/main" id="{DC19AE79-AE53-48F5-8286-3F4F71C3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Napięcia są równie ważne jak mocne strony.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7E0195F-049F-41A9-9602-062C8801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8">
            <a:extLst xmlns:a="http://schemas.openxmlformats.org/drawingml/2006/main">
              <a:ext uri="{FF2B5EF4-FFF2-40B4-BE49-F238E27FC236}">
                <a16:creationId xmlns:a16="http://schemas.microsoft.com/office/drawing/2014/main" id="{A645EB70-8E08-4C9F-B671-B05A4B66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08d07fe667406b"/>
          <a:stretch xmlns:a="http://schemas.openxmlformats.org/drawingml/2006/main"/>
        </p:blipFill>
        <p:spPr>
          <a:xfrm xmlns:a="http://schemas.openxmlformats.org/drawingml/2006/main">
            <a:off x="1559307" y="2343150"/>
            <a:ext cx="6025387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8">
            <a:extLst xmlns:a="http://schemas.openxmlformats.org/drawingml/2006/main">
              <a:ext uri="{FF2B5EF4-FFF2-40B4-BE49-F238E27FC236}">
                <a16:creationId xmlns:a16="http://schemas.microsoft.com/office/drawing/2014/main" id="{B8F5674A-8843-466E-BC22-536477AC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Zestawione skale pokazują wewnętrzne napięcia, nie tylko najwyższe wyniki.</a:t>
            </a:r>
          </a:p>
        </p:txBody>
      </p:sp>
    </p:spTree>
    <p:extLst>
      <p:ext uri="{BB962C8B-B14F-4D97-AF65-F5344CB8AC3E}">
        <p14:creationId xmlns:p14="http://schemas.microsoft.com/office/powerpoint/2010/main" val="2099755832"/>
      </p:ext>
    </p:extLst>
  </p:cSld>
</p:sld>
</file>

<file path=ppt/slides/slide10.xml><?xml version="1.0" encoding="utf-8"?>
<p:sld xmlns:p="http://schemas.openxmlformats.org/presentationml/2006/main">
  <p:cSld name="Wzorce działani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F006C2F3-AC2E-43BB-A2EE-1C36CD7E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986DBA-F2E5-42DD-8224-2D34435D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DIAGNOZA · WZORCE</a:t>
            </a:r>
          </a:p>
        </p:txBody>
      </p:sp>
      <p:sp>
        <p:nvSpPr>
          <p:cNvPr id="4" name="screenshot-title-9">
            <a:extLst xmlns:a="http://schemas.openxmlformats.org/drawingml/2006/main">
              <a:ext uri="{FF2B5EF4-FFF2-40B4-BE49-F238E27FC236}">
                <a16:creationId xmlns:a16="http://schemas.microsoft.com/office/drawing/2014/main" id="{310198EA-35ED-46D0-AD72-01E5920C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2D2D2D"/>
                </a:solidFill>
              </a:defRPr>
            </a:pPr>
            <a:r>
              <a:rPr sz="3600" b="1" i="0">
                <a:solidFill>
                  <a:srgbClr val="2D2D2D"/>
                </a:solidFill>
              </a:rPr>
              <a:t>Jeden profil łączy cechy, decyzje i motywacje.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A95285D-B0C7-407D-B282-97DAB645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9">
            <a:extLst xmlns:a="http://schemas.openxmlformats.org/drawingml/2006/main">
              <a:ext uri="{FF2B5EF4-FFF2-40B4-BE49-F238E27FC236}">
                <a16:creationId xmlns:a16="http://schemas.microsoft.com/office/drawing/2014/main" id="{190BE1B6-6E4C-4365-9FC1-AA3A29F0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6ac1805b4491c"/>
          <a:stretch xmlns:a="http://schemas.openxmlformats.org/drawingml/2006/main"/>
        </p:blipFill>
        <p:spPr>
          <a:xfrm xmlns:a="http://schemas.openxmlformats.org/drawingml/2006/main">
            <a:off x="1802781" y="2343150"/>
            <a:ext cx="5538439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9">
            <a:extLst xmlns:a="http://schemas.openxmlformats.org/drawingml/2006/main">
              <a:ext uri="{FF2B5EF4-FFF2-40B4-BE49-F238E27FC236}">
                <a16:creationId xmlns:a16="http://schemas.microsoft.com/office/drawing/2014/main" id="{F6DC3472-984B-4A6A-A423-922437CA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Różne perspektywy składają się na praktyczny obraz Twojego sposobu działania.</a:t>
            </a:r>
          </a:p>
        </p:txBody>
      </p:sp>
    </p:spTree>
    <p:extLst>
      <p:ext uri="{BB962C8B-B14F-4D97-AF65-F5344CB8AC3E}">
        <p14:creationId xmlns:p14="http://schemas.microsoft.com/office/powerpoint/2010/main" val="1795337941"/>
      </p:ext>
    </p:extLst>
  </p:cSld>
</p:sld>
</file>

<file path=ppt/slides/slide11.xml><?xml version="1.0" encoding="utf-8"?>
<p:sld xmlns:p="http://schemas.openxmlformats.org/presentationml/2006/main">
  <p:cSld name="Sekcja: rozmowy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-number-02">
            <a:extLst xmlns:a="http://schemas.openxmlformats.org/drawingml/2006/main">
              <a:ext uri="{FF2B5EF4-FFF2-40B4-BE49-F238E27FC236}">
                <a16:creationId xmlns:a16="http://schemas.microsoft.com/office/drawing/2014/main" id="{3FDE00A3-2E11-49C0-866F-366CEBA1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1430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0" b="1" i="0">
                <a:solidFill>
                  <a:srgbClr val="3A2B3C"/>
                </a:solidFill>
              </a:defRPr>
            </a:pPr>
            <a:r>
              <a:rPr sz="11250" b="1" i="0">
                <a:solidFill>
                  <a:srgbClr val="B89BBE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A0BE1D-41B6-451A-B8DF-5DD7FE43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SEKCJA 02</a:t>
            </a:r>
          </a:p>
        </p:txBody>
      </p:sp>
      <p:sp>
        <p:nvSpPr>
          <p:cNvPr id="4" name="section-title-02">
            <a:extLst xmlns:a="http://schemas.openxmlformats.org/drawingml/2006/main">
              <a:ext uri="{FF2B5EF4-FFF2-40B4-BE49-F238E27FC236}">
                <a16:creationId xmlns:a16="http://schemas.microsoft.com/office/drawing/2014/main" id="{0DF59C8C-5D26-4376-A432-46503FFF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78486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Wybierz osobę lub grupę.</a:t>
            </a:r>
          </a:p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Przygotuj rozmowę.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0E3484A-8B22-41E7-B96E-0B3DEB41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4000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C1786-5467-4E66-B844-435F1715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E6DAE9"/>
                </a:solidFill>
              </a:defRPr>
            </a:pPr>
            <a:r>
              <a:rPr sz="1875" b="1" i="0">
                <a:solidFill>
                  <a:srgbClr val="E6DAE9"/>
                </a:solidFill>
              </a:rPr>
              <a:t>ROZMOWY</a:t>
            </a:r>
          </a:p>
        </p:txBody>
      </p:sp>
      <p:sp>
        <p:nvSpPr>
          <p:cNvPr id="7" name="page-10">
            <a:extLst xmlns:a="http://schemas.openxmlformats.org/drawingml/2006/main">
              <a:ext uri="{FF2B5EF4-FFF2-40B4-BE49-F238E27FC236}">
                <a16:creationId xmlns:a16="http://schemas.microsoft.com/office/drawing/2014/main" id="{C692302C-DD14-4B31-8B08-3ECF50BA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78579324"/>
      </p:ext>
    </p:extLst>
  </p:cSld>
</p:sld>
</file>

<file path=ppt/slides/slide12.xml><?xml version="1.0" encoding="utf-8"?>
<p:sld xmlns:p="http://schemas.openxmlformats.org/presentationml/2006/main">
  <p:cSld name="Wybór kontekstu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1">
            <a:extLst xmlns:a="http://schemas.openxmlformats.org/drawingml/2006/main">
              <a:ext uri="{FF2B5EF4-FFF2-40B4-BE49-F238E27FC236}">
                <a16:creationId xmlns:a16="http://schemas.microsoft.com/office/drawing/2014/main" id="{E721E34C-374D-46FD-8298-4D63056E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F12BBA-33BC-4288-9F4A-8F817F9F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ROZMOWA Z EM · KONTEKST</a:t>
            </a:r>
          </a:p>
        </p:txBody>
      </p:sp>
      <p:sp>
        <p:nvSpPr>
          <p:cNvPr id="4" name="screenshot-title-11">
            <a:extLst xmlns:a="http://schemas.openxmlformats.org/drawingml/2006/main">
              <a:ext uri="{FF2B5EF4-FFF2-40B4-BE49-F238E27FC236}">
                <a16:creationId xmlns:a16="http://schemas.microsoft.com/office/drawing/2014/main" id="{CDF00FDC-9900-482B-BCEF-B72FC1EC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Najpierw wybierz, kogo dotyczy pytanie.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D92AEB1-5E95-40A2-BBB6-57B92EFC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1">
            <a:extLst xmlns:a="http://schemas.openxmlformats.org/drawingml/2006/main">
              <a:ext uri="{FF2B5EF4-FFF2-40B4-BE49-F238E27FC236}">
                <a16:creationId xmlns:a16="http://schemas.microsoft.com/office/drawing/2014/main" id="{E2F5C492-159F-487F-B4BB-EA42BD03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434ffe6364f00"/>
          <a:stretch xmlns:a="http://schemas.openxmlformats.org/drawingml/2006/main"/>
        </p:blipFill>
        <p:spPr>
          <a:xfrm xmlns:a="http://schemas.openxmlformats.org/drawingml/2006/main">
            <a:off x="1143000" y="2343150"/>
            <a:ext cx="6858000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11">
            <a:extLst xmlns:a="http://schemas.openxmlformats.org/drawingml/2006/main">
              <a:ext uri="{FF2B5EF4-FFF2-40B4-BE49-F238E27FC236}">
                <a16:creationId xmlns:a16="http://schemas.microsoft.com/office/drawing/2014/main" id="{A8EF00EA-5A37-4072-8C28-98DE3261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Możesz pytać Em o siebie, wybraną osobę, zespół, grupę projektową albo dział.</a:t>
            </a:r>
          </a:p>
        </p:txBody>
      </p:sp>
    </p:spTree>
    <p:extLst>
      <p:ext uri="{BB962C8B-B14F-4D97-AF65-F5344CB8AC3E}">
        <p14:creationId xmlns:p14="http://schemas.microsoft.com/office/powerpoint/2010/main" val="2030897524"/>
      </p:ext>
    </p:extLst>
  </p:cSld>
</p:sld>
</file>

<file path=ppt/slides/slide13.xml><?xml version="1.0" encoding="utf-8"?>
<p:sld xmlns:p="http://schemas.openxmlformats.org/presentationml/2006/main">
  <p:cSld name="Rozmowa o sob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2">
            <a:extLst xmlns:a="http://schemas.openxmlformats.org/drawingml/2006/main">
              <a:ext uri="{FF2B5EF4-FFF2-40B4-BE49-F238E27FC236}">
                <a16:creationId xmlns:a16="http://schemas.microsoft.com/office/drawing/2014/main" id="{853AA17F-EC16-4A55-B940-EFB06355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B4857-6AC6-46E5-BBCA-98F28778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ROZMOWA Z EM · ROZWÓJ</a:t>
            </a:r>
          </a:p>
        </p:txBody>
      </p:sp>
      <p:sp>
        <p:nvSpPr>
          <p:cNvPr id="4" name="screenshot-title-12">
            <a:extLst xmlns:a="http://schemas.openxmlformats.org/drawingml/2006/main">
              <a:ext uri="{FF2B5EF4-FFF2-40B4-BE49-F238E27FC236}">
                <a16:creationId xmlns:a16="http://schemas.microsoft.com/office/drawing/2014/main" id="{94DA90EA-0C6F-48E4-AA07-8BD9C707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Zapytaj Em o własny rozwój.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9CFD3BA-6FEC-485E-A2CE-F3C04B88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2">
            <a:extLst xmlns:a="http://schemas.openxmlformats.org/drawingml/2006/main">
              <a:ext uri="{FF2B5EF4-FFF2-40B4-BE49-F238E27FC236}">
                <a16:creationId xmlns:a16="http://schemas.microsoft.com/office/drawing/2014/main" id="{613B74AC-4681-42B0-AC31-192DEEC8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a9810290b48e1"/>
          <a:stretch xmlns:a="http://schemas.openxmlformats.org/drawingml/2006/main"/>
        </p:blipFill>
        <p:spPr>
          <a:xfrm xmlns:a="http://schemas.openxmlformats.org/drawingml/2006/main">
            <a:off x="1148763" y="2343150"/>
            <a:ext cx="6846473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12">
            <a:extLst xmlns:a="http://schemas.openxmlformats.org/drawingml/2006/main">
              <a:ext uri="{FF2B5EF4-FFF2-40B4-BE49-F238E27FC236}">
                <a16:creationId xmlns:a16="http://schemas.microsoft.com/office/drawing/2014/main" id="{494B262E-F598-4C53-B0C0-CCE9557B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Em odnosi wskazówki do wyników Twojej diagnozy.</a:t>
            </a:r>
          </a:p>
        </p:txBody>
      </p:sp>
      <p:sp>
        <p:nvSpPr>
          <p:cNvPr id="18" name="anon-13-1">
            <a:extLst xmlns:a="http://schemas.openxmlformats.org/drawingml/2006/main">
              <a:ext uri="{FF2B5EF4-FFF2-40B4-BE49-F238E27FC236}">
                <a16:creationId xmlns:a16="http://schemas.microsoft.com/office/drawing/2014/main" id="{B32F77EF-38CA-4FB3-91B1-FFD5B16C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6605" y="4018269"/>
            <a:ext cx="1959456" cy="21515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2E5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35" b="1">
                <a:solidFill>
                  <a:srgbClr val="FFFFFF"/>
                </a:solidFill>
              </a:defRPr>
            </a:pPr>
            <a:r>
              <a:rPr sz="635" b="1">
                <a:solidFill>
                  <a:srgbClr val="FFFFFF"/>
                </a:solidFill>
              </a:rPr>
              <a:t>Pawle, Twoja największa dźwignia</a:t>
            </a:r>
          </a:p>
        </p:txBody>
      </p:sp>
    </p:spTree>
    <p:extLst>
      <p:ext uri="{BB962C8B-B14F-4D97-AF65-F5344CB8AC3E}">
        <p14:creationId xmlns:p14="http://schemas.microsoft.com/office/powerpoint/2010/main" val="1568144919"/>
      </p:ext>
    </p:extLst>
  </p:cSld>
</p:sld>
</file>

<file path=ppt/slides/slide14.xml><?xml version="1.0" encoding="utf-8"?>
<p:sld xmlns:p="http://schemas.openxmlformats.org/presentationml/2006/main">
  <p:cSld name="Rozmowa o osob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ROZMOWA Z EM · WYBRANA OSOBA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Zapytaj Em o wybraną osobę.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e82d41794409d"/>
          <a:stretch xmlns:a="http://schemas.openxmlformats.org/drawingml/2006/main"/>
        </p:blipFill>
        <p:spPr>
          <a:xfrm xmlns:a="http://schemas.openxmlformats.org/drawingml/2006/main">
            <a:off x="1170894" y="2343150"/>
            <a:ext cx="6802213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Przygotuj informację zwrotną, rozmowę 1:1 lub trudne spotkanie.</a:t>
            </a:r>
          </a:p>
        </p:txBody>
      </p:sp>
      <p:sp>
        <p:nvSpPr>
          <p:cNvPr id="18" name="anon-14-1">
            <a:extLst xmlns:a="http://schemas.openxmlformats.org/drawingml/2006/main">
              <a:ext uri="{FF2B5EF4-FFF2-40B4-BE49-F238E27FC236}">
                <a16:creationId xmlns:a16="http://schemas.microsoft.com/office/drawing/2014/main" id="{C88D103E-3740-44CB-9B66-3B1D9B17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121" y="2943345"/>
            <a:ext cx="6078534" cy="3539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A08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82" b="1">
                <a:solidFill>
                  <a:srgbClr val="FFFFFF"/>
                </a:solidFill>
              </a:defRPr>
            </a:pPr>
            <a:r>
              <a:rPr sz="682" b="1">
                <a:solidFill>
                  <a:srgbClr val="FFFFFF"/>
                </a:solidFill>
              </a:rPr>
              <a:t>Michał Nowicki | Strategia i Operacje / Projekty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5.xml><?xml version="1.0" encoding="utf-8"?>
<p:sld xmlns:p="http://schemas.openxmlformats.org/presentationml/2006/main">
  <p:cSld name="Porad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WYBRANA OSOBA · PORADY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 wskazówki dla obu stron.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Porady pokazują, co może ułatwić Wam rozmowę i współpracę.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22cf8ffb774632"/>
          <a:stretch xmlns:a="http://schemas.openxmlformats.org/drawingml/2006/main"/>
        </p:blipFill>
        <p:spPr>
          <a:xfrm xmlns:a="http://schemas.openxmlformats.org/drawingml/2006/main">
            <a:off x="1872935" y="2343150"/>
            <a:ext cx="5398129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5-1">
            <a:extLst xmlns:a="http://schemas.openxmlformats.org/drawingml/2006/main">
              <a:ext uri="{FF2B5EF4-FFF2-40B4-BE49-F238E27FC236}">
                <a16:creationId xmlns:a16="http://schemas.microsoft.com/office/drawing/2014/main" id="{F2759230-7B7C-4B99-9F36-73AC5331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6564" y="2356730"/>
            <a:ext cx="1290044" cy="3395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62" b="1">
                <a:solidFill>
                  <a:srgbClr val="512860"/>
                </a:solidFill>
              </a:defRPr>
            </a:pPr>
            <a:r>
              <a:rPr sz="962" b="1">
                <a:solidFill>
                  <a:srgbClr val="512860"/>
                </a:solidFill>
              </a:rPr>
              <a:t>Ty i Adam</a:t>
            </a:r>
          </a:p>
        </p:txBody>
      </p:sp>
      <p:sp>
        <p:nvSpPr>
          <p:cNvPr id="20" name="anon-15-2">
            <a:extLst xmlns:a="http://schemas.openxmlformats.org/drawingml/2006/main">
              <a:ext uri="{FF2B5EF4-FFF2-40B4-BE49-F238E27FC236}">
                <a16:creationId xmlns:a16="http://schemas.microsoft.com/office/drawing/2014/main" id="{2E8FC914-0944-4A1B-B8BB-2E838FD8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4919" y="3259813"/>
            <a:ext cx="1595581" cy="3734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02" b="1">
                <a:solidFill>
                  <a:srgbClr val="512860"/>
                </a:solidFill>
              </a:defRPr>
            </a:pPr>
            <a:r>
              <a:rPr sz="802" b="1">
                <a:solidFill>
                  <a:srgbClr val="512860"/>
                </a:solidFill>
              </a:rPr>
              <a:t>Porady dla Adama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6.xml><?xml version="1.0" encoding="utf-8"?>
<p:sld xmlns:p="http://schemas.openxmlformats.org/presentationml/2006/main">
  <p:cSld name="Porówn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WYBRANA OSOBA · PORÓWNANIE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Zobacz, co Was łączy i gdzie się różnicie.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Porównanie pokazuje różnice ważne dla komunikacji i współpracy.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4921d20994178"/>
          <a:stretch xmlns:a="http://schemas.openxmlformats.org/drawingml/2006/main"/>
        </p:blipFill>
        <p:spPr>
          <a:xfrm xmlns:a="http://schemas.openxmlformats.org/drawingml/2006/main">
            <a:off x="2028422" y="2343150"/>
            <a:ext cx="5087155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6-1">
            <a:extLst xmlns:a="http://schemas.openxmlformats.org/drawingml/2006/main">
              <a:ext uri="{FF2B5EF4-FFF2-40B4-BE49-F238E27FC236}">
                <a16:creationId xmlns:a16="http://schemas.microsoft.com/office/drawing/2014/main" id="{AFBA9794-5350-4B33-9350-CCE23E6CF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1023" y="2349589"/>
            <a:ext cx="1320123" cy="30909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13" b="1">
                <a:solidFill>
                  <a:srgbClr val="512860"/>
                </a:solidFill>
              </a:defRPr>
            </a:pPr>
            <a:r>
              <a:rPr sz="913" b="1">
                <a:solidFill>
                  <a:srgbClr val="512860"/>
                </a:solidFill>
              </a:rPr>
              <a:t>Ty i Anna</a:t>
            </a:r>
          </a:p>
        </p:txBody>
      </p:sp>
      <p:sp>
        <p:nvSpPr>
          <p:cNvPr id="20" name="anon-16-2">
            <a:extLst xmlns:a="http://schemas.openxmlformats.org/drawingml/2006/main">
              <a:ext uri="{FF2B5EF4-FFF2-40B4-BE49-F238E27FC236}">
                <a16:creationId xmlns:a16="http://schemas.microsoft.com/office/drawing/2014/main" id="{07DCFB27-7AE7-4589-B795-8BA4E8EF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8391" y="3643916"/>
            <a:ext cx="354179" cy="17386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32" b="0">
                <a:solidFill>
                  <a:srgbClr val="5B4F5C"/>
                </a:solidFill>
              </a:defRPr>
            </a:pPr>
            <a:r>
              <a:rPr sz="532" b="0">
                <a:solidFill>
                  <a:srgbClr val="5B4F5C"/>
                </a:solidFill>
              </a:rPr>
              <a:t>Anny</a:t>
            </a:r>
          </a:p>
        </p:txBody>
      </p:sp>
      <p:sp>
        <p:nvSpPr>
          <p:cNvPr id="21" name="anon-16-3">
            <a:extLst xmlns:a="http://schemas.openxmlformats.org/drawingml/2006/main">
              <a:ext uri="{FF2B5EF4-FFF2-40B4-BE49-F238E27FC236}">
                <a16:creationId xmlns:a16="http://schemas.microsoft.com/office/drawing/2014/main" id="{BC138506-D8E0-428E-ADCF-6D11025F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246" y="4577635"/>
            <a:ext cx="347740" cy="17386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32" b="0">
                <a:solidFill>
                  <a:srgbClr val="5B4F5C"/>
                </a:solidFill>
              </a:defRPr>
            </a:pPr>
            <a:r>
              <a:rPr sz="532" b="0">
                <a:solidFill>
                  <a:srgbClr val="5B4F5C"/>
                </a:solidFill>
              </a:rPr>
              <a:t>Anna</a:t>
            </a:r>
          </a:p>
        </p:txBody>
      </p:sp>
      <p:sp>
        <p:nvSpPr>
          <p:cNvPr id="22" name="anon-16-4">
            <a:extLst xmlns:a="http://schemas.openxmlformats.org/drawingml/2006/main">
              <a:ext uri="{FF2B5EF4-FFF2-40B4-BE49-F238E27FC236}">
                <a16:creationId xmlns:a16="http://schemas.microsoft.com/office/drawing/2014/main" id="{1071DC7D-7E0A-4F9C-B65C-CDB7ADFD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4521" y="5504913"/>
            <a:ext cx="347740" cy="180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32" b="0">
                <a:solidFill>
                  <a:srgbClr val="5B4F5C"/>
                </a:solidFill>
              </a:defRPr>
            </a:pPr>
            <a:r>
              <a:rPr sz="532" b="0">
                <a:solidFill>
                  <a:srgbClr val="5B4F5C"/>
                </a:solidFill>
              </a:rPr>
              <a:t>Anna</a:t>
            </a:r>
          </a:p>
        </p:txBody>
      </p:sp>
      <p:sp>
        <p:nvSpPr>
          <p:cNvPr id="23" name="anon-16-5">
            <a:extLst xmlns:a="http://schemas.openxmlformats.org/drawingml/2006/main">
              <a:ext uri="{FF2B5EF4-FFF2-40B4-BE49-F238E27FC236}">
                <a16:creationId xmlns:a16="http://schemas.microsoft.com/office/drawing/2014/main" id="{7494EB7B-0ADB-4002-9B97-687D9097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9348" y="6445071"/>
            <a:ext cx="347740" cy="180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32" b="0">
                <a:solidFill>
                  <a:srgbClr val="5B4F5C"/>
                </a:solidFill>
              </a:defRPr>
            </a:pPr>
            <a:r>
              <a:rPr sz="532" b="0">
                <a:solidFill>
                  <a:srgbClr val="5B4F5C"/>
                </a:solidFill>
              </a:rPr>
              <a:t>Anna</a:t>
            </a:r>
          </a:p>
        </p:txBody>
      </p:sp>
      <p:sp>
        <p:nvSpPr>
          <p:cNvPr id="24" name="anon-16-6">
            <a:extLst xmlns:a="http://schemas.openxmlformats.org/drawingml/2006/main">
              <a:ext uri="{FF2B5EF4-FFF2-40B4-BE49-F238E27FC236}">
                <a16:creationId xmlns:a16="http://schemas.microsoft.com/office/drawing/2014/main" id="{74AEA96C-61F1-4731-B1FD-D3E9EDE1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0588" y="7353032"/>
            <a:ext cx="347740" cy="1867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32" b="0">
                <a:solidFill>
                  <a:srgbClr val="5B4F5C"/>
                </a:solidFill>
              </a:defRPr>
            </a:pPr>
            <a:r>
              <a:rPr sz="532" b="0">
                <a:solidFill>
                  <a:srgbClr val="5B4F5C"/>
                </a:solidFill>
              </a:rPr>
              <a:t>Anna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7.xml><?xml version="1.0" encoding="utf-8"?>
<p:sld xmlns:p="http://schemas.openxmlformats.org/presentationml/2006/main">
  <p:cSld name="Zapamiętaj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WYBRANA OSOBA · ZAPAMIĘTAJ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Zobacz, o czym warto pamiętać.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Najważniejsze wskazówki możesz mieć pod ręką przed rozmową.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02c8c3dae4b4b"/>
          <a:stretch xmlns:a="http://schemas.openxmlformats.org/drawingml/2006/main"/>
        </p:blipFill>
        <p:spPr>
          <a:xfrm xmlns:a="http://schemas.openxmlformats.org/drawingml/2006/main">
            <a:off x="1682885" y="2343150"/>
            <a:ext cx="5778229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7-1">
            <a:extLst xmlns:a="http://schemas.openxmlformats.org/drawingml/2006/main">
              <a:ext uri="{FF2B5EF4-FFF2-40B4-BE49-F238E27FC236}">
                <a16:creationId xmlns:a16="http://schemas.microsoft.com/office/drawing/2014/main" id="{A6B6C55D-7F82-4523-A244-8AC81812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8983" y="2365598"/>
            <a:ext cx="1212140" cy="2604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08" b="1">
                <a:solidFill>
                  <a:srgbClr val="512860"/>
                </a:solidFill>
              </a:defRPr>
            </a:pPr>
            <a:r>
              <a:rPr sz="1008" b="1">
                <a:solidFill>
                  <a:srgbClr val="512860"/>
                </a:solidFill>
              </a:rPr>
              <a:t>Ty i Marek</a:t>
            </a:r>
          </a:p>
        </p:txBody>
      </p:sp>
      <p:sp>
        <p:nvSpPr>
          <p:cNvPr id="20" name="anon-17-2">
            <a:extLst xmlns:a="http://schemas.openxmlformats.org/drawingml/2006/main">
              <a:ext uri="{FF2B5EF4-FFF2-40B4-BE49-F238E27FC236}">
                <a16:creationId xmlns:a16="http://schemas.microsoft.com/office/drawing/2014/main" id="{479A4C3A-D9F4-4941-BA58-CC12D3D6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1161" y="4610443"/>
            <a:ext cx="2693643" cy="2693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3" b="0">
                <a:solidFill>
                  <a:srgbClr val="5B4F5C"/>
                </a:solidFill>
              </a:defRPr>
            </a:pPr>
            <a:r>
              <a:rPr sz="583" b="0">
                <a:solidFill>
                  <a:srgbClr val="5B4F5C"/>
                </a:solidFill>
              </a:rPr>
              <a:t>Marek woli działać w cieniu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8.xml><?xml version="1.0" encoding="utf-8"?>
<p:sld xmlns:p="http://schemas.openxmlformats.org/presentationml/2006/main">
  <p:cSld name="W czym pomoż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WYBRANA OSOBA · W CZYM POMOŻE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Zobacz, w czym ta osoba może Ci pomóc.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Jej talenty mogą uzupełniać Twoje w konkretnych zadaniach.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402aae3824d2d"/>
          <a:stretch xmlns:a="http://schemas.openxmlformats.org/drawingml/2006/main"/>
        </p:blipFill>
        <p:spPr>
          <a:xfrm xmlns:a="http://schemas.openxmlformats.org/drawingml/2006/main">
            <a:off x="1996148" y="2343150"/>
            <a:ext cx="5151703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8-1">
            <a:extLst xmlns:a="http://schemas.openxmlformats.org/drawingml/2006/main">
              <a:ext uri="{FF2B5EF4-FFF2-40B4-BE49-F238E27FC236}">
                <a16:creationId xmlns:a16="http://schemas.microsoft.com/office/drawing/2014/main" id="{B4C8F328-ABDE-4878-84D2-85E666DC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256" y="2343150"/>
            <a:ext cx="1345446" cy="3150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30" b="1">
                <a:solidFill>
                  <a:srgbClr val="512860"/>
                </a:solidFill>
              </a:defRPr>
            </a:pPr>
            <a:r>
              <a:rPr sz="930" b="1">
                <a:solidFill>
                  <a:srgbClr val="512860"/>
                </a:solidFill>
              </a:rPr>
              <a:t>Ty i Anna</a:t>
            </a:r>
          </a:p>
        </p:txBody>
      </p:sp>
      <p:sp>
        <p:nvSpPr>
          <p:cNvPr id="20" name="anon-18-2">
            <a:extLst xmlns:a="http://schemas.openxmlformats.org/drawingml/2006/main">
              <a:ext uri="{FF2B5EF4-FFF2-40B4-BE49-F238E27FC236}">
                <a16:creationId xmlns:a16="http://schemas.microsoft.com/office/drawing/2014/main" id="{46830271-28F5-408C-B0FD-7B7F205CB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597" y="3576934"/>
            <a:ext cx="4266047" cy="44626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Anna, Obsługa klienta: mediator, osoba nawiązująca kontakty,</a:t>
            </a:r>
          </a:p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osoba podtrzymująca relacje</a:t>
            </a:r>
          </a:p>
        </p:txBody>
      </p:sp>
      <p:sp>
        <p:nvSpPr>
          <p:cNvPr id="21" name="anon-18-3">
            <a:extLst xmlns:a="http://schemas.openxmlformats.org/drawingml/2006/main">
              <a:ext uri="{FF2B5EF4-FFF2-40B4-BE49-F238E27FC236}">
                <a16:creationId xmlns:a16="http://schemas.microsoft.com/office/drawing/2014/main" id="{0049C225-D380-47B2-8AAF-E25D63D2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334" y="4128199"/>
            <a:ext cx="4823915" cy="36882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anon-18-4">
            <a:extLst xmlns:a="http://schemas.openxmlformats.org/drawingml/2006/main">
              <a:ext uri="{FF2B5EF4-FFF2-40B4-BE49-F238E27FC236}">
                <a16:creationId xmlns:a16="http://schemas.microsoft.com/office/drawing/2014/main" id="{0392DEA9-9D74-4604-81C2-8DD32E6C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4167575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Strateg</a:t>
            </a:r>
          </a:p>
        </p:txBody>
      </p:sp>
      <p:sp>
        <p:nvSpPr>
          <p:cNvPr id="23" name="anon-18-5">
            <a:extLst xmlns:a="http://schemas.openxmlformats.org/drawingml/2006/main">
              <a:ext uri="{FF2B5EF4-FFF2-40B4-BE49-F238E27FC236}">
                <a16:creationId xmlns:a16="http://schemas.microsoft.com/office/drawing/2014/main" id="{3A43CB5F-72B7-43E3-894C-911AE333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4167575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0">
                <a:solidFill>
                  <a:srgbClr val="605760"/>
                </a:solidFill>
              </a:defRPr>
            </a:pPr>
            <a:r>
              <a:rPr sz="620" b="0">
                <a:solidFill>
                  <a:srgbClr val="605760"/>
                </a:solidFill>
              </a:rPr>
              <a:t>Alicja Nowak (Finanse)</a:t>
            </a:r>
          </a:p>
        </p:txBody>
      </p:sp>
      <p:sp>
        <p:nvSpPr>
          <p:cNvPr id="24" name="anon-18-6">
            <a:extLst xmlns:a="http://schemas.openxmlformats.org/drawingml/2006/main">
              <a:ext uri="{FF2B5EF4-FFF2-40B4-BE49-F238E27FC236}">
                <a16:creationId xmlns:a16="http://schemas.microsoft.com/office/drawing/2014/main" id="{A08C9FC9-4788-4F49-982E-A593FCD1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4482583"/>
            <a:ext cx="1115735" cy="41344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praca z procesami</a:t>
            </a:r>
          </a:p>
        </p:txBody>
      </p:sp>
      <p:sp>
        <p:nvSpPr>
          <p:cNvPr id="25" name="anon-18-7">
            <a:extLst xmlns:a="http://schemas.openxmlformats.org/drawingml/2006/main">
              <a:ext uri="{FF2B5EF4-FFF2-40B4-BE49-F238E27FC236}">
                <a16:creationId xmlns:a16="http://schemas.microsoft.com/office/drawing/2014/main" id="{C14A2C26-E434-4B7C-A52E-F6391B08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4482583"/>
            <a:ext cx="3609732" cy="41344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Michał Nowicki (Strategia i Operacje / Projekty), Adam Zieliński (Marketing i PR),</a:t>
            </a:r>
          </a:p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Anna Lewandowska (Ludzie i kultura)</a:t>
            </a:r>
          </a:p>
        </p:txBody>
      </p:sp>
      <p:sp>
        <p:nvSpPr>
          <p:cNvPr id="26" name="anon-18-8">
            <a:extLst xmlns:a="http://schemas.openxmlformats.org/drawingml/2006/main">
              <a:ext uri="{FF2B5EF4-FFF2-40B4-BE49-F238E27FC236}">
                <a16:creationId xmlns:a16="http://schemas.microsoft.com/office/drawing/2014/main" id="{6458895A-CBFD-4366-A661-ABB53195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4968222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Dokładny</a:t>
            </a:r>
          </a:p>
        </p:txBody>
      </p:sp>
      <p:sp>
        <p:nvSpPr>
          <p:cNvPr id="27" name="anon-18-9">
            <a:extLst xmlns:a="http://schemas.openxmlformats.org/drawingml/2006/main">
              <a:ext uri="{FF2B5EF4-FFF2-40B4-BE49-F238E27FC236}">
                <a16:creationId xmlns:a16="http://schemas.microsoft.com/office/drawing/2014/main" id="{53FBA286-1495-497C-9C1B-BD47B612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4968222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Krzysztof Wójcik (Technologia), Maja Kamińska (Finanse)</a:t>
            </a:r>
          </a:p>
        </p:txBody>
      </p:sp>
      <p:sp>
        <p:nvSpPr>
          <p:cNvPr id="28" name="anon-18-10">
            <a:extLst xmlns:a="http://schemas.openxmlformats.org/drawingml/2006/main">
              <a:ext uri="{FF2B5EF4-FFF2-40B4-BE49-F238E27FC236}">
                <a16:creationId xmlns:a16="http://schemas.microsoft.com/office/drawing/2014/main" id="{194715D4-DDB5-49C8-9AB4-AD9916CCC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5283230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otwartość na zmiany</a:t>
            </a:r>
          </a:p>
        </p:txBody>
      </p:sp>
      <p:sp>
        <p:nvSpPr>
          <p:cNvPr id="29" name="anon-18-11">
            <a:extLst xmlns:a="http://schemas.openxmlformats.org/drawingml/2006/main">
              <a:ext uri="{FF2B5EF4-FFF2-40B4-BE49-F238E27FC236}">
                <a16:creationId xmlns:a16="http://schemas.microsoft.com/office/drawing/2014/main" id="{B8D79CEB-643A-44CC-8F25-BDEEB47D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5283230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3" b="0">
                <a:solidFill>
                  <a:srgbClr val="605760"/>
                </a:solidFill>
              </a:defRPr>
            </a:pPr>
            <a:r>
              <a:rPr sz="543" b="0">
                <a:solidFill>
                  <a:srgbClr val="605760"/>
                </a:solidFill>
              </a:rPr>
              <a:t>Łukasz Król (Zarząd), Marek Wiśniewski (Sprzedaż), Norbert Mazur (Obsługa klienta)</a:t>
            </a:r>
          </a:p>
        </p:txBody>
      </p:sp>
      <p:sp>
        <p:nvSpPr>
          <p:cNvPr id="30" name="anon-18-12">
            <a:extLst xmlns:a="http://schemas.openxmlformats.org/drawingml/2006/main">
              <a:ext uri="{FF2B5EF4-FFF2-40B4-BE49-F238E27FC236}">
                <a16:creationId xmlns:a16="http://schemas.microsoft.com/office/drawing/2014/main" id="{828B5C19-50B5-4111-A158-9A8B4226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5598239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1">
                <a:solidFill>
                  <a:srgbClr val="512860"/>
                </a:solidFill>
              </a:defRPr>
            </a:pPr>
            <a:r>
              <a:rPr sz="581" b="1">
                <a:solidFill>
                  <a:srgbClr val="512860"/>
                </a:solidFill>
              </a:rPr>
              <a:t>Szybko rozpoznaje twarze</a:t>
            </a:r>
          </a:p>
        </p:txBody>
      </p:sp>
      <p:sp>
        <p:nvSpPr>
          <p:cNvPr id="31" name="anon-18-13">
            <a:extLst xmlns:a="http://schemas.openxmlformats.org/drawingml/2006/main">
              <a:ext uri="{FF2B5EF4-FFF2-40B4-BE49-F238E27FC236}">
                <a16:creationId xmlns:a16="http://schemas.microsoft.com/office/drawing/2014/main" id="{C14C77E8-E3A6-4E61-AE49-18CC78612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5598239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Łukasz Szymański (Marketing i PR), Zofia Dąbrowska (B+R)</a:t>
            </a:r>
          </a:p>
        </p:txBody>
      </p:sp>
      <p:sp>
        <p:nvSpPr>
          <p:cNvPr id="32" name="anon-18-14">
            <a:extLst xmlns:a="http://schemas.openxmlformats.org/drawingml/2006/main">
              <a:ext uri="{FF2B5EF4-FFF2-40B4-BE49-F238E27FC236}">
                <a16:creationId xmlns:a16="http://schemas.microsoft.com/office/drawing/2014/main" id="{01B19D2D-89BB-4851-BC47-E0408C3C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5913248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perfekcja</a:t>
            </a:r>
          </a:p>
        </p:txBody>
      </p:sp>
      <p:sp>
        <p:nvSpPr>
          <p:cNvPr id="33" name="anon-18-15">
            <a:extLst xmlns:a="http://schemas.openxmlformats.org/drawingml/2006/main">
              <a:ext uri="{FF2B5EF4-FFF2-40B4-BE49-F238E27FC236}">
                <a16:creationId xmlns:a16="http://schemas.microsoft.com/office/drawing/2014/main" id="{801617C6-A98A-4848-A028-4317BCA5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5913248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Maja Kamińska (Finanse)</a:t>
            </a:r>
          </a:p>
        </p:txBody>
      </p:sp>
      <p:sp>
        <p:nvSpPr>
          <p:cNvPr id="34" name="anon-18-16">
            <a:extLst xmlns:a="http://schemas.openxmlformats.org/drawingml/2006/main">
              <a:ext uri="{FF2B5EF4-FFF2-40B4-BE49-F238E27FC236}">
                <a16:creationId xmlns:a16="http://schemas.microsoft.com/office/drawing/2014/main" id="{A7C88E5C-1FF5-471B-B6B8-D9F5C96F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6228256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Analityk</a:t>
            </a:r>
          </a:p>
        </p:txBody>
      </p:sp>
      <p:sp>
        <p:nvSpPr>
          <p:cNvPr id="35" name="anon-18-17">
            <a:extLst xmlns:a="http://schemas.openxmlformats.org/drawingml/2006/main">
              <a:ext uri="{FF2B5EF4-FFF2-40B4-BE49-F238E27FC236}">
                <a16:creationId xmlns:a16="http://schemas.microsoft.com/office/drawing/2014/main" id="{09E53F99-6978-40FD-A8B7-46276A25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6228256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3" b="0">
                <a:solidFill>
                  <a:srgbClr val="605760"/>
                </a:solidFill>
              </a:defRPr>
            </a:pPr>
            <a:r>
              <a:rPr sz="543" b="0">
                <a:solidFill>
                  <a:srgbClr val="605760"/>
                </a:solidFill>
              </a:rPr>
              <a:t>Zofia Dąbrowska (B+R), Adam Zieliński (Marketing i PR), Alicja Nowak (Finanse)</a:t>
            </a:r>
          </a:p>
        </p:txBody>
      </p:sp>
      <p:sp>
        <p:nvSpPr>
          <p:cNvPr id="36" name="anon-18-18">
            <a:extLst xmlns:a="http://schemas.openxmlformats.org/drawingml/2006/main">
              <a:ext uri="{FF2B5EF4-FFF2-40B4-BE49-F238E27FC236}">
                <a16:creationId xmlns:a16="http://schemas.microsoft.com/office/drawing/2014/main" id="{19C7F80C-271B-43EE-9FCC-5FF430FE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6543265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1">
                <a:solidFill>
                  <a:srgbClr val="512860"/>
                </a:solidFill>
              </a:defRPr>
            </a:pPr>
            <a:r>
              <a:rPr sz="581" b="1">
                <a:solidFill>
                  <a:srgbClr val="512860"/>
                </a:solidFill>
              </a:rPr>
              <a:t>orientacja w przestrzeni</a:t>
            </a:r>
          </a:p>
        </p:txBody>
      </p:sp>
      <p:sp>
        <p:nvSpPr>
          <p:cNvPr id="37" name="anon-18-19">
            <a:extLst xmlns:a="http://schemas.openxmlformats.org/drawingml/2006/main">
              <a:ext uri="{FF2B5EF4-FFF2-40B4-BE49-F238E27FC236}">
                <a16:creationId xmlns:a16="http://schemas.microsoft.com/office/drawing/2014/main" id="{4037A4B0-7DC8-4D55-930A-E07B975E3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6543265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Łukasz Szymański (Marketing i PR)</a:t>
            </a:r>
          </a:p>
        </p:txBody>
      </p:sp>
      <p:sp>
        <p:nvSpPr>
          <p:cNvPr id="38" name="anon-18-20">
            <a:extLst xmlns:a="http://schemas.openxmlformats.org/drawingml/2006/main">
              <a:ext uri="{FF2B5EF4-FFF2-40B4-BE49-F238E27FC236}">
                <a16:creationId xmlns:a16="http://schemas.microsoft.com/office/drawing/2014/main" id="{871B6FE2-DC33-4253-8EDC-F1AEE101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6858273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zapamiętuje daty</a:t>
            </a:r>
          </a:p>
        </p:txBody>
      </p:sp>
      <p:sp>
        <p:nvSpPr>
          <p:cNvPr id="39" name="anon-18-21">
            <a:extLst xmlns:a="http://schemas.openxmlformats.org/drawingml/2006/main">
              <a:ext uri="{FF2B5EF4-FFF2-40B4-BE49-F238E27FC236}">
                <a16:creationId xmlns:a16="http://schemas.microsoft.com/office/drawing/2014/main" id="{A018E2A6-1D31-4E90-A6CF-EB36119E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6858273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1" b="0">
                <a:solidFill>
                  <a:srgbClr val="605760"/>
                </a:solidFill>
              </a:defRPr>
            </a:pPr>
            <a:r>
              <a:rPr sz="581" b="0">
                <a:solidFill>
                  <a:srgbClr val="605760"/>
                </a:solidFill>
              </a:rPr>
              <a:t>Nina Pawlak (Administracja), Łukasz Szymański (Marketing i PR)</a:t>
            </a:r>
          </a:p>
        </p:txBody>
      </p:sp>
      <p:sp>
        <p:nvSpPr>
          <p:cNvPr id="40" name="anon-18-22">
            <a:extLst xmlns:a="http://schemas.openxmlformats.org/drawingml/2006/main">
              <a:ext uri="{FF2B5EF4-FFF2-40B4-BE49-F238E27FC236}">
                <a16:creationId xmlns:a16="http://schemas.microsoft.com/office/drawing/2014/main" id="{076D74EB-C262-40E0-A7F6-94C8E83F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5840" y="7173282"/>
            <a:ext cx="1115735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20" b="1">
                <a:solidFill>
                  <a:srgbClr val="512860"/>
                </a:solidFill>
              </a:defRPr>
            </a:pPr>
            <a:r>
              <a:rPr sz="620" b="1">
                <a:solidFill>
                  <a:srgbClr val="512860"/>
                </a:solidFill>
              </a:rPr>
              <a:t>praca bez procesów</a:t>
            </a:r>
          </a:p>
        </p:txBody>
      </p:sp>
      <p:sp>
        <p:nvSpPr>
          <p:cNvPr id="41" name="anon-18-23">
            <a:extLst xmlns:a="http://schemas.openxmlformats.org/drawingml/2006/main">
              <a:ext uri="{FF2B5EF4-FFF2-40B4-BE49-F238E27FC236}">
                <a16:creationId xmlns:a16="http://schemas.microsoft.com/office/drawing/2014/main" id="{6AAE8C55-1E70-40A1-9506-A56A658C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1886" y="7173282"/>
            <a:ext cx="3609732" cy="275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3" b="0">
                <a:solidFill>
                  <a:srgbClr val="605760"/>
                </a:solidFill>
              </a:defRPr>
            </a:pPr>
            <a:r>
              <a:rPr sz="543" b="0">
                <a:solidFill>
                  <a:srgbClr val="605760"/>
                </a:solidFill>
              </a:rPr>
              <a:t>Łukasz Król (Zarząd), Marek Wiśniewski (Sprzedaż), Ewa Kozłowska (B+R)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9.xml><?xml version="1.0" encoding="utf-8"?>
<p:sld xmlns:p="http://schemas.openxmlformats.org/presentationml/2006/main">
  <p:cSld name="Profil na tle grup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5">
            <a:extLst xmlns:a="http://schemas.openxmlformats.org/drawingml/2006/main">
              <a:ext uri="{FF2B5EF4-FFF2-40B4-BE49-F238E27FC236}">
                <a16:creationId xmlns:a16="http://schemas.microsoft.com/office/drawing/2014/main" id="{398867E5-E527-4BE1-A1CA-A99FA9DA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BC8E94-ED05-44EE-8596-C351D44E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ROZMOWY · GRUPA OSÓB</a:t>
            </a:r>
          </a:p>
        </p:txBody>
      </p:sp>
      <p:sp>
        <p:nvSpPr>
          <p:cNvPr id="4" name="screenshot-title-15">
            <a:extLst xmlns:a="http://schemas.openxmlformats.org/drawingml/2006/main">
              <a:ext uri="{FF2B5EF4-FFF2-40B4-BE49-F238E27FC236}">
                <a16:creationId xmlns:a16="http://schemas.microsoft.com/office/drawing/2014/main" id="{489DC426-7E87-44BA-94BB-AC77D818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 siebie na tle wybranej grupy.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E47841F-4AC8-4E0D-8007-D07A92A5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5">
            <a:extLst xmlns:a="http://schemas.openxmlformats.org/drawingml/2006/main">
              <a:ext uri="{FF2B5EF4-FFF2-40B4-BE49-F238E27FC236}">
                <a16:creationId xmlns:a16="http://schemas.microsoft.com/office/drawing/2014/main" id="{01F6F6DD-7E8F-47B9-AF0F-DE895B08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77a1a60cd4128"/>
          <a:stretch xmlns:a="http://schemas.openxmlformats.org/drawingml/2006/main"/>
        </p:blipFill>
        <p:spPr>
          <a:xfrm xmlns:a="http://schemas.openxmlformats.org/drawingml/2006/main">
            <a:off x="1467749" y="2343150"/>
            <a:ext cx="6208502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15">
            <a:extLst xmlns:a="http://schemas.openxmlformats.org/drawingml/2006/main">
              <a:ext uri="{FF2B5EF4-FFF2-40B4-BE49-F238E27FC236}">
                <a16:creationId xmlns:a16="http://schemas.microsoft.com/office/drawing/2014/main" id="{F314CC25-9232-407A-AC72-3424EC3B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Wybierz zespół, grupę projektową albo dział i zobacz własny profil na tle grupy.</a:t>
            </a:r>
          </a:p>
        </p:txBody>
      </p:sp>
    </p:spTree>
    <p:extLst>
      <p:ext uri="{BB962C8B-B14F-4D97-AF65-F5344CB8AC3E}">
        <p14:creationId xmlns:p14="http://schemas.microsoft.com/office/powerpoint/2010/main" val="85337813"/>
      </p:ext>
    </p:extLst>
  </p:cSld>
</p:sld>
</file>

<file path=ppt/slides/slide20.xml><?xml version="1.0" encoding="utf-8"?>
<p:sld xmlns:p="http://schemas.openxmlformats.org/presentationml/2006/main">
  <p:cSld name="Mapa podobieństw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6">
            <a:extLst xmlns:a="http://schemas.openxmlformats.org/drawingml/2006/main">
              <a:ext uri="{FF2B5EF4-FFF2-40B4-BE49-F238E27FC236}">
                <a16:creationId xmlns:a16="http://schemas.microsoft.com/office/drawing/2014/main" id="{092F4046-AF67-4499-9BD1-C864839E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169A9A-84EF-4461-8EF6-09C225D9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ROZMOWY · MAPA PODOBIEŃSTW</a:t>
            </a:r>
          </a:p>
        </p:txBody>
      </p:sp>
      <p:sp>
        <p:nvSpPr>
          <p:cNvPr id="4" name="screenshot-title-16">
            <a:extLst xmlns:a="http://schemas.openxmlformats.org/drawingml/2006/main">
              <a:ext uri="{FF2B5EF4-FFF2-40B4-BE49-F238E27FC236}">
                <a16:creationId xmlns:a16="http://schemas.microsoft.com/office/drawing/2014/main" id="{67A92BF5-6B8C-4272-8C88-45F5F973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Zobacz, gdzie jesteś na mapie grupy.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D942974-4345-4A45-9BFE-7AFE233C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6">
            <a:extLst xmlns:a="http://schemas.openxmlformats.org/drawingml/2006/main">
              <a:ext uri="{FF2B5EF4-FFF2-40B4-BE49-F238E27FC236}">
                <a16:creationId xmlns:a16="http://schemas.microsoft.com/office/drawing/2014/main" id="{4C285853-0C8D-4877-8F64-F10188D7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41764d2914530"/>
          <a:stretch xmlns:a="http://schemas.openxmlformats.org/drawingml/2006/main"/>
        </p:blipFill>
        <p:spPr>
          <a:xfrm xmlns:a="http://schemas.openxmlformats.org/drawingml/2006/main">
            <a:off x="1821243" y="2343150"/>
            <a:ext cx="5501515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16">
            <a:extLst xmlns:a="http://schemas.openxmlformats.org/drawingml/2006/main">
              <a:ext uri="{FF2B5EF4-FFF2-40B4-BE49-F238E27FC236}">
                <a16:creationId xmlns:a16="http://schemas.microsoft.com/office/drawing/2014/main" id="{2399600D-CAD9-471B-B041-26EDD3E2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Mapa pokazuje podobieństwa i różnice bez ujawniania diagnoz innych osób.</a:t>
            </a:r>
          </a:p>
        </p:txBody>
      </p:sp>
    </p:spTree>
    <p:extLst>
      <p:ext uri="{BB962C8B-B14F-4D97-AF65-F5344CB8AC3E}">
        <p14:creationId xmlns:p14="http://schemas.microsoft.com/office/powerpoint/2010/main" val="1923827025"/>
      </p:ext>
    </p:extLst>
  </p:cSld>
</p:sld>
</file>

<file path=ppt/slides/slide21.xml><?xml version="1.0" encoding="utf-8"?>
<p:sld xmlns:p="http://schemas.openxmlformats.org/presentationml/2006/main">
  <p:cSld name="Mapa potencjału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7">
            <a:extLst xmlns:a="http://schemas.openxmlformats.org/drawingml/2006/main">
              <a:ext uri="{FF2B5EF4-FFF2-40B4-BE49-F238E27FC236}">
                <a16:creationId xmlns:a16="http://schemas.microsoft.com/office/drawing/2014/main" id="{F44F506E-8C35-4A98-8903-BC10E413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3BFA4-6A3B-4B34-874A-7A695FC1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ROZMOWY · MAPA POTENCJAŁU</a:t>
            </a:r>
          </a:p>
        </p:txBody>
      </p:sp>
      <p:sp>
        <p:nvSpPr>
          <p:cNvPr id="4" name="screenshot-title-17">
            <a:extLst xmlns:a="http://schemas.openxmlformats.org/drawingml/2006/main">
              <a:ext uri="{FF2B5EF4-FFF2-40B4-BE49-F238E27FC236}">
                <a16:creationId xmlns:a16="http://schemas.microsoft.com/office/drawing/2014/main" id="{294DCA3A-1835-4E1C-9ABD-B1AFFC7A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Zobacz, co wnosisz do grupy.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BB67836-C031-4688-9BAE-3245BBC4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7">
            <a:extLst xmlns:a="http://schemas.openxmlformats.org/drawingml/2006/main">
              <a:ext uri="{FF2B5EF4-FFF2-40B4-BE49-F238E27FC236}">
                <a16:creationId xmlns:a16="http://schemas.microsoft.com/office/drawing/2014/main" id="{51DA7E0E-8E44-4966-8C79-84FB91E4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9ff0fe4913421e"/>
          <a:stretch xmlns:a="http://schemas.openxmlformats.org/drawingml/2006/main"/>
        </p:blipFill>
        <p:spPr>
          <a:xfrm xmlns:a="http://schemas.openxmlformats.org/drawingml/2006/main">
            <a:off x="1947463" y="2343150"/>
            <a:ext cx="5249075" cy="5486400"/>
          </a:xfrm>
          <a:prstGeom xmlns:a="http://schemas.openxmlformats.org/drawingml/2006/main" prst="rect">
            <a:avLst/>
          </a:prstGeom>
        </p:spPr>
      </p:pic>
      <p:sp>
        <p:nvSpPr>
          <p:cNvPr id="8" name="screenshot-caption-17">
            <a:extLst xmlns:a="http://schemas.openxmlformats.org/drawingml/2006/main">
              <a:ext uri="{FF2B5EF4-FFF2-40B4-BE49-F238E27FC236}">
                <a16:creationId xmlns:a16="http://schemas.microsoft.com/office/drawing/2014/main" id="{87B38F99-FAFF-4F42-8F21-3D3D91A1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Sprawdź, które perspektywy wnosisz i jak Twój profil wygląda na tle grupy.</a:t>
            </a:r>
          </a:p>
        </p:txBody>
      </p:sp>
    </p:spTree>
    <p:extLst>
      <p:ext uri="{BB962C8B-B14F-4D97-AF65-F5344CB8AC3E}">
        <p14:creationId xmlns:p14="http://schemas.microsoft.com/office/powerpoint/2010/main" val="428200428"/>
      </p:ext>
    </p:extLst>
  </p:cSld>
</p:sld>
</file>

<file path=ppt/slides/slide22.xml><?xml version="1.0" encoding="utf-8"?>
<p:sld xmlns:p="http://schemas.openxmlformats.org/presentationml/2006/main">
  <p:cSld name="Sekcja: mikrolekcj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-number-03">
            <a:extLst xmlns:a="http://schemas.openxmlformats.org/drawingml/2006/main">
              <a:ext uri="{FF2B5EF4-FFF2-40B4-BE49-F238E27FC236}">
                <a16:creationId xmlns:a16="http://schemas.microsoft.com/office/drawing/2014/main" id="{92B6CBDD-ACAF-4F89-86AD-ED1E1711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1430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0" b="1" i="0">
                <a:solidFill>
                  <a:srgbClr val="3A2B3C"/>
                </a:solidFill>
              </a:defRPr>
            </a:pPr>
            <a:r>
              <a:rPr sz="11250" b="1" i="0">
                <a:solidFill>
                  <a:srgbClr val="B89BBE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8AAE12-859B-44A5-B647-CFCA61BE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SEKCJA 03</a:t>
            </a:r>
          </a:p>
        </p:txBody>
      </p:sp>
      <p:sp>
        <p:nvSpPr>
          <p:cNvPr id="4" name="section-title-03">
            <a:extLst xmlns:a="http://schemas.openxmlformats.org/drawingml/2006/main">
              <a:ext uri="{FF2B5EF4-FFF2-40B4-BE49-F238E27FC236}">
                <a16:creationId xmlns:a16="http://schemas.microsoft.com/office/drawing/2014/main" id="{988B6E07-A450-4ECC-9033-FB244B70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78486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Utrwalaj zmianę krok po kroku.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E00A7C9-4EB0-4E2A-9152-1169EE09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4000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AA3ED-EBED-4635-AC90-4FA113AC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E6DAE9"/>
                </a:solidFill>
              </a:defRPr>
            </a:pPr>
            <a:r>
              <a:rPr sz="1875" b="1" i="0">
                <a:solidFill>
                  <a:srgbClr val="E6DAE9"/>
                </a:solidFill>
              </a:rPr>
              <a:t>MIKROLEKCJE</a:t>
            </a:r>
          </a:p>
        </p:txBody>
      </p:sp>
      <p:sp>
        <p:nvSpPr>
          <p:cNvPr id="7" name="page-14">
            <a:extLst xmlns:a="http://schemas.openxmlformats.org/drawingml/2006/main">
              <a:ext uri="{FF2B5EF4-FFF2-40B4-BE49-F238E27FC236}">
                <a16:creationId xmlns:a16="http://schemas.microsoft.com/office/drawing/2014/main" id="{3E4959FE-D84E-4F16-86B5-6D1C3C98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63474021"/>
      </p:ext>
    </p:extLst>
  </p:cSld>
</p:sld>
</file>

<file path=ppt/slides/slide23.xml><?xml version="1.0" encoding="utf-8"?>
<p:sld xmlns:p="http://schemas.openxmlformats.org/presentationml/2006/main">
  <p:cSld name="Plan mikrolek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MIKROLEKCJE · PLAN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Twój plan dopasowuje się do Ciebie.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Kolejność i treść lekcji wynikają z Twojego profilu i osób, z którymi współpracujesz.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84a738ff9a4c1c"/>
          <a:stretch xmlns:a="http://schemas.openxmlformats.org/drawingml/2006/main"/>
        </p:blipFill>
        <p:spPr>
          <a:xfrm xmlns:a="http://schemas.openxmlformats.org/drawingml/2006/main">
            <a:off x="1815435" y="2343150"/>
            <a:ext cx="5513130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23-1">
            <a:extLst xmlns:a="http://schemas.openxmlformats.org/drawingml/2006/main">
              <a:ext uri="{FF2B5EF4-FFF2-40B4-BE49-F238E27FC236}">
                <a16:creationId xmlns:a16="http://schemas.microsoft.com/office/drawing/2014/main" id="{4B5187B9-3AF7-4801-82F0-CC469A16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5750" y="3131695"/>
            <a:ext cx="968964" cy="36754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047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84" b="1">
                <a:solidFill>
                  <a:srgbClr val="FFFFFF"/>
                </a:solidFill>
              </a:defRPr>
            </a:pPr>
            <a:r>
              <a:rPr sz="1184" b="1">
                <a:solidFill>
                  <a:srgbClr val="FFFFFF"/>
                </a:solidFill>
              </a:rPr>
              <a:t>Pawle,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24.xml><?xml version="1.0" encoding="utf-8"?>
<p:sld xmlns:p="http://schemas.openxmlformats.org/presentationml/2006/main">
  <p:cSld name="Mikrolek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MIKROLEKCJE · LEKCJA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Przekładaj wiedzę na konkretne działanie.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Każda lekcja łączy wniosek z diagnozy z prostymi technikami do wykorzystania w pracy.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b1720e5f149b9"/>
          <a:stretch xmlns:a="http://schemas.openxmlformats.org/drawingml/2006/main"/>
        </p:blipFill>
        <p:spPr>
          <a:xfrm xmlns:a="http://schemas.openxmlformats.org/drawingml/2006/main">
            <a:off x="971550" y="2343150"/>
            <a:ext cx="7200900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25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e37384a0648c3">
            <a:extLst>
              <a:ext uri="{96DAC541-7B7A-43D3-8B79-37D633B846F1}">
                <asvg:svgBlip xmlns:asvg="http://schemas.microsoft.com/office/drawing/2016/SVG/main" r:embed="R491d38216d2848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38150"/>
            <a:ext cx="1885950" cy="324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E2D27-6A50-4BF4-9541-B882D373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6210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ZOBACZ, JAK TO DZIAŁA W PRAKTYCE</a:t>
            </a:r>
          </a:p>
        </p:txBody>
      </p:sp>
      <p:sp>
        <p:nvSpPr>
          <p:cNvPr id="3" name="closing-headline">
            <a:extLst xmlns:a="http://schemas.openxmlformats.org/drawingml/2006/main">
              <a:ext uri="{FF2B5EF4-FFF2-40B4-BE49-F238E27FC236}">
                <a16:creationId xmlns:a16="http://schemas.microsoft.com/office/drawing/2014/main" id="{77C4C63D-5786-46D1-94F0-D1FC4A3A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43150"/>
            <a:ext cx="78486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Przygotuj się do ważnej rozmowy.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Zapytaj Em.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C2204A5-BF93-4A02-B149-F43741C2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10250"/>
            <a:ext cx="42672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losing-action">
            <a:extLst xmlns:a="http://schemas.openxmlformats.org/drawingml/2006/main">
              <a:ext uri="{FF2B5EF4-FFF2-40B4-BE49-F238E27FC236}">
                <a16:creationId xmlns:a16="http://schemas.microsoft.com/office/drawing/2014/main" id="{00F889B9-250D-47AE-A7F4-195995FF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91250"/>
            <a:ext cx="723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EFE8F2"/>
                </a:solidFill>
              </a:defRPr>
            </a:pPr>
            <a:r>
              <a:rPr sz="3600" b="1" i="0">
                <a:solidFill>
                  <a:srgbClr val="EFE8F2"/>
                </a:solidFill>
              </a:rPr>
              <a:t>Umów 30-minutowe demo.</a:t>
            </a:r>
          </a:p>
        </p:txBody>
      </p:sp>
      <p:sp>
        <p:nvSpPr>
          <p:cNvPr id="6" name="closing-email">
            <a:extLst xmlns:a="http://schemas.openxmlformats.org/drawingml/2006/main">
              <a:ext uri="{FF2B5EF4-FFF2-40B4-BE49-F238E27FC236}">
                <a16:creationId xmlns:a16="http://schemas.microsoft.com/office/drawing/2014/main" id="{F75858AD-6B06-42F9-B8E0-70012808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143750"/>
            <a:ext cx="685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33263-FA3E-4487-AA1C-A11F6219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6771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6DAE9"/>
                </a:solidFill>
              </a:defRPr>
            </a:pPr>
            <a:r>
              <a:rPr sz="2100" b="0" i="0">
                <a:solidFill>
                  <a:srgbClr val="E6DAE9"/>
                </a:solidFill>
              </a:rPr>
              <a:t>empatyzer.com</a:t>
            </a:r>
          </a:p>
        </p:txBody>
      </p:sp>
      <p:sp>
        <p:nvSpPr>
          <p:cNvPr id="8" name="page-18">
            <a:extLst xmlns:a="http://schemas.openxmlformats.org/drawingml/2006/main">
              <a:ext uri="{FF2B5EF4-FFF2-40B4-BE49-F238E27FC236}">
                <a16:creationId xmlns:a16="http://schemas.microsoft.com/office/drawing/2014/main" id="{7849A10E-F984-4632-85E1-A55208E2B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6135440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2026-09-05T20:36:15.7060000Z</dcterms:created>
  <dcterms:modified xsi:type="dcterms:W3CDTF">2026-09-05T20:36:15.7060000Z</dcterms:modified>
</coreProperties>
</file>