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4001436b46349f0" /><Relationship Type="http://schemas.openxmlformats.org/officeDocument/2006/relationships/extended-properties" Target="/docProps/app.xml" Id="R2d1f17f65839484b" /><Relationship Type="http://schemas.openxmlformats.org/officeDocument/2006/relationships/officeDocument" Target="/ppt/presentation.xml" Id="R05b313fa04aa4be1" /></Relationships>
</file>

<file path=ppt/presentation.xml><?xml version="1.0" encoding="utf-8"?>
<p:presentation xmlns:p="http://schemas.openxmlformats.org/presentationml/2006/main">
  <p:sldMasterIdLst>
    <p:sldMasterId xmlns:r="http://schemas.openxmlformats.org/officeDocument/2006/relationships" id="2147483648" r:id="Rf5fe44d9a36840d1"/>
  </p:sldMasterIdLst>
  <p:notesMasterIdLst>
    <p:notesMasterId xmlns:r="http://schemas.openxmlformats.org/officeDocument/2006/relationships" r:id="Rb28530f957db43d9"/>
  </p:notesMasterIdLst>
  <p:sldIdLst>
    <p:sldId xmlns:r="http://schemas.openxmlformats.org/officeDocument/2006/relationships" id="256" r:id="R95a47a2ada474a80"/>
    <p:sldId xmlns:r="http://schemas.openxmlformats.org/officeDocument/2006/relationships" id="257" r:id="R4bdeb8fcf09a4ef6"/>
    <p:sldId xmlns:r="http://schemas.openxmlformats.org/officeDocument/2006/relationships" id="258" r:id="R26675a691d664e43"/>
    <p:sldId xmlns:r="http://schemas.openxmlformats.org/officeDocument/2006/relationships" id="259" r:id="Reda16d14faf04d22"/>
    <p:sldId xmlns:r="http://schemas.openxmlformats.org/officeDocument/2006/relationships" id="260" r:id="Ra87e91b5515045d8"/>
    <p:sldId xmlns:r="http://schemas.openxmlformats.org/officeDocument/2006/relationships" id="261" r:id="Rc2738c18f58e410d"/>
    <p:sldId xmlns:r="http://schemas.openxmlformats.org/officeDocument/2006/relationships" id="262" r:id="Recab34bcf1034c17"/>
    <p:sldId xmlns:r="http://schemas.openxmlformats.org/officeDocument/2006/relationships" id="263" r:id="Rcaeef33dd1984549"/>
    <p:sldId xmlns:r="http://schemas.openxmlformats.org/officeDocument/2006/relationships" id="264" r:id="Rda2f219008f24241"/>
    <p:sldId xmlns:r="http://schemas.openxmlformats.org/officeDocument/2006/relationships" id="265" r:id="Rfd765de5c8274ba1"/>
    <p:sldId xmlns:r="http://schemas.openxmlformats.org/officeDocument/2006/relationships" id="266" r:id="R83ca433a6af5427b"/>
    <p:sldId xmlns:r="http://schemas.openxmlformats.org/officeDocument/2006/relationships" id="267" r:id="R3f9141a7a41d4ad0"/>
    <p:sldId xmlns:r="http://schemas.openxmlformats.org/officeDocument/2006/relationships" id="268" r:id="R84d9c5a6961e4ef9"/>
    <p:sldId xmlns:r="http://schemas.openxmlformats.org/officeDocument/2006/relationships" id="269" r:id="R269fdd41df814825"/>
    <p:sldId xmlns:r="http://schemas.openxmlformats.org/officeDocument/2006/relationships" id="270" r:id="R8b11359dbae444a9"/>
    <p:sldId xmlns:r="http://schemas.openxmlformats.org/officeDocument/2006/relationships" id="271" r:id="R11a6dab420954b13"/>
    <p:sldId xmlns:r="http://schemas.openxmlformats.org/officeDocument/2006/relationships" id="272" r:id="R67a7711b22e54a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b27c2c2b7a4f69" /><Relationship Type="http://schemas.openxmlformats.org/officeDocument/2006/relationships/slideMaster" Target="/ppt/slideMasters/slideMaster1.xml" Id="Rf5fe44d9a36840d1" /><Relationship Type="http://schemas.openxmlformats.org/officeDocument/2006/relationships/notesMaster" Target="/ppt/notesMasters/notesMaster1.xml" Id="Rb28530f957db43d9" /><Relationship Type="http://schemas.openxmlformats.org/officeDocument/2006/relationships/presProps" Target="/ppt/presProps.xml" Id="Rac885213fd58442a" /><Relationship Type="http://schemas.openxmlformats.org/officeDocument/2006/relationships/tableStyles" Target="/ppt/tableStyles.xml" Id="R3afaed0a1f4945a2" /><Relationship Type="http://schemas.openxmlformats.org/officeDocument/2006/relationships/slide" Target="/ppt/slides/slide1.xml" Id="R95a47a2ada474a80" /><Relationship Type="http://schemas.openxmlformats.org/officeDocument/2006/relationships/slide" Target="/ppt/slides/slide2.xml" Id="R4bdeb8fcf09a4ef6" /><Relationship Type="http://schemas.openxmlformats.org/officeDocument/2006/relationships/slide" Target="/ppt/slides/slide3.xml" Id="R26675a691d664e43" /><Relationship Type="http://schemas.openxmlformats.org/officeDocument/2006/relationships/slide" Target="/ppt/slides/slide4.xml" Id="Reda16d14faf04d22" /><Relationship Type="http://schemas.openxmlformats.org/officeDocument/2006/relationships/slide" Target="/ppt/slides/slide5.xml" Id="Ra87e91b5515045d8" /><Relationship Type="http://schemas.openxmlformats.org/officeDocument/2006/relationships/slide" Target="/ppt/slides/slide6.xml" Id="Rc2738c18f58e410d" /><Relationship Type="http://schemas.openxmlformats.org/officeDocument/2006/relationships/slide" Target="/ppt/slides/slide7.xml" Id="Recab34bcf1034c17" /><Relationship Type="http://schemas.openxmlformats.org/officeDocument/2006/relationships/slide" Target="/ppt/slides/slide8.xml" Id="Rcaeef33dd1984549" /><Relationship Type="http://schemas.openxmlformats.org/officeDocument/2006/relationships/slide" Target="/ppt/slides/slide9.xml" Id="Rda2f219008f24241" /><Relationship Type="http://schemas.openxmlformats.org/officeDocument/2006/relationships/slide" Target="/ppt/slides/slide10.xml" Id="Rfd765de5c8274ba1" /><Relationship Type="http://schemas.openxmlformats.org/officeDocument/2006/relationships/slide" Target="/ppt/slides/slide11.xml" Id="R83ca433a6af5427b" /><Relationship Type="http://schemas.openxmlformats.org/officeDocument/2006/relationships/slide" Target="/ppt/slides/slide12.xml" Id="R3f9141a7a41d4ad0" /><Relationship Type="http://schemas.openxmlformats.org/officeDocument/2006/relationships/slide" Target="/ppt/slides/slide13.xml" Id="R84d9c5a6961e4ef9" /><Relationship Type="http://schemas.openxmlformats.org/officeDocument/2006/relationships/slide" Target="/ppt/slides/slide14.xml" Id="R269fdd41df814825" /><Relationship Type="http://schemas.openxmlformats.org/officeDocument/2006/relationships/slide" Target="/ppt/slides/slide15.xml" Id="R8b11359dbae444a9" /><Relationship Type="http://schemas.openxmlformats.org/officeDocument/2006/relationships/slide" Target="/ppt/slides/slide16.xml" Id="R11a6dab420954b13" /><Relationship Type="http://schemas.openxmlformats.org/officeDocument/2006/relationships/slide" Target="/ppt/slides/slide17.xml" Id="R67a7711b22e54a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a3167da07174cd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6a40a6d4e44584" /><Relationship Type="http://schemas.openxmlformats.org/officeDocument/2006/relationships/notesMaster" Target="/ppt/notesMasters/notesMaster1.xml" Id="Rc109b60f636b46d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b3b5e9d5064f31" /><Relationship Type="http://schemas.openxmlformats.org/officeDocument/2006/relationships/notesMaster" Target="/ppt/notesMasters/notesMaster1.xml" Id="R7f5dc298071f4a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94a8471f344ebc" /><Relationship Type="http://schemas.openxmlformats.org/officeDocument/2006/relationships/notesMaster" Target="/ppt/notesMasters/notesMaster1.xml" Id="R47b74154d6734d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d119b2fd9be420b" /><Relationship Type="http://schemas.openxmlformats.org/officeDocument/2006/relationships/notesMaster" Target="/ppt/notesMasters/notesMaster1.xml" Id="R9aa907b8cc29483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1f0bea7f3494428" /><Relationship Type="http://schemas.openxmlformats.org/officeDocument/2006/relationships/notesMaster" Target="/ppt/notesMasters/notesMaster1.xml" Id="R7f51f3aa4dc84d2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78a406c198e4fdd" /><Relationship Type="http://schemas.openxmlformats.org/officeDocument/2006/relationships/notesMaster" Target="/ppt/notesMasters/notesMaster1.xml" Id="R7391698b50424dbc"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409ebb1b854b4e" /><Relationship Type="http://schemas.openxmlformats.org/officeDocument/2006/relationships/notesMaster" Target="/ppt/notesMasters/notesMaster1.xml" Id="R3dfa35e279bf410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e136b81100e4cf3" /><Relationship Type="http://schemas.openxmlformats.org/officeDocument/2006/relationships/notesMaster" Target="/ppt/notesMasters/notesMaster1.xml" Id="Rf3f6730cb81b40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8e7579eb81d4940" /><Relationship Type="http://schemas.openxmlformats.org/officeDocument/2006/relationships/notesMaster" Target="/ppt/notesMasters/notesMaster1.xml" Id="Rba6071b435af404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1d971a3b834cdd" /><Relationship Type="http://schemas.openxmlformats.org/officeDocument/2006/relationships/notesMaster" Target="/ppt/notesMasters/notesMaster1.xml" Id="Rba92b71dc75f4a0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84c81f0e5a84174" /><Relationship Type="http://schemas.openxmlformats.org/officeDocument/2006/relationships/notesMaster" Target="/ppt/notesMasters/notesMaster1.xml" Id="R079dcd5eb1b148d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c24e30f6b1a45d0" /><Relationship Type="http://schemas.openxmlformats.org/officeDocument/2006/relationships/notesMaster" Target="/ppt/notesMasters/notesMaster1.xml" Id="Red63ee16ded1434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ec6ce17f9424b02" /><Relationship Type="http://schemas.openxmlformats.org/officeDocument/2006/relationships/notesMaster" Target="/ppt/notesMasters/notesMaster1.xml" Id="R85022e6924f440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2df70027e745ea" /><Relationship Type="http://schemas.openxmlformats.org/officeDocument/2006/relationships/notesMaster" Target="/ppt/notesMasters/notesMaster1.xml" Id="R4b64c057412545c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354ab9ca0314c2c" /><Relationship Type="http://schemas.openxmlformats.org/officeDocument/2006/relationships/notesMaster" Target="/ppt/notesMasters/notesMaster1.xml" Id="R80bc968de647428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209dbcca6744143" /><Relationship Type="http://schemas.openxmlformats.org/officeDocument/2006/relationships/notesMaster" Target="/ppt/notesMasters/notesMaster1.xml" Id="Rf2a4d9baa584470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54542fce2ef4e18" /><Relationship Type="http://schemas.openxmlformats.org/officeDocument/2006/relationships/notesMaster" Target="/ppt/notesMasters/notesMaster1.xml" Id="R999a1cea05eb433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Dzień dobry. Nie będzie to szkolenie i nie będę nikomu tłumaczył, jak dawać feedback, bo Państwo to wiedzą. Chcę porozmawiać o tym, co dzieje się wieczorem przed trudną rozmową, kiedy wiadomo, co trzeba powiedzieć, ale nie wiadomo, jak to przyjmie ta jedna osoba: czy się zamknie, czy zacznie się bronić, czy weźmie to do siebie. W takiej chwili Empatyzer daje drugie spojrzenie, prywatnie, bez pytania szefa i bez robienia z tego sprawy HR. Dalsza część to dwadzieścia pięć minut na spotkaniu albo kwadrans czytania.</a:t>
            </a:r>
            <a:br/>
            <a:br/>
            <a:r>
              <a:rPr sz="1200"/>
              <a:t>Persona, do której jest ta wersja:</a:t>
            </a:r>
            <a:br/>
            <a:r>
              <a:rPr sz="1200"/>
              <a:t>Menedżer kilkunastoosobowego zespołu, awansowany ze specjalisty rok albo dwa lata temu. Zna teorię feedbacku ze szkolenia, ale przed trudną rozmową ma ścisk w żołądku: ma jutro powiedzieć cenionemu specjaliście, że jego zachowanie psuje atmosferę. Boi się, że pogorszy sprawę, że ten człowiek odejdzie i że w oczach szefa wyjdzie na słabego. Nie chce iść z tym do HR, bo to wygląda na niekompetencję. Pyta o jedno, zanim zapyta o cokolwiek innego: „czy szef albo HR widzi, o co pytam”.</a:t>
            </a:r>
            <a:br/>
            <a:br/>
            <a:r>
              <a:rPr sz="1200"/>
              <a:t>Wskazówki dla prowadzącego: Cel: orientacja w 60 sekund, bez tonu szkolenia. Menedżer pyta: „czy to pomoże mi z sytuacją, którą mam dzisiaj?”. Zacznij od sytuacji, nie od produktu.</a:t>
            </a:r>
            <a:br/>
            <a:r>
              <a:rPr sz="1200"/>
              <a:t>Nie sugeruj, że menedżer nie umie zarządzać. Nawet dobremu menedżerowi zdarzają się sytuacje, w których brakuje mu informacji, drugiego spojrzenia i oczywistej odpowiedzi.</a:t>
            </a:r>
            <a:br/>
            <a:r>
              <a:rPr sz="1200"/>
              <a:t>Mów do rozmówców na „Ty”, jeśli tak jest w firmie przyjęte; w przeciwnym razie użyj formy „Państwo” w trakcie mówienia.</a:t>
            </a:r>
            <a:br/>
            <a:br/>
            <a:r>
              <a:rPr sz="1200"/>
              <a:t>Dane i źródła (każdy link sprawdzony 29.08.2026):</a:t>
            </a:r>
            <a:b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br/>
            <a:r>
              <a:rPr sz="1200"/>
              <a:t>3.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na początek. Każdy tu był na szkoleniu z feedbacku i każdy zna zasady: konkret, zachowanie, skutek, pytanie. Problem nie leży w zasadach. Leży w tym, że jutro o dziewiątej siedzi przed Tobą jedna konkretna osoba, która na krytykę reaguje zupełnie inaczej niż Ty, i zasady z sali nie mówią, jak zacząć właśnie z nią. Badania pokazują, że dwie trzecie menedżerów czuje dyskomfort w rozmowach z pracownikami, a ponad jedna trzecia boi się bezpośredniego feedbacku. To nie jest słabość. To jest brak drugiego spojrzenia w odpowiedniej chwili. O tym jest ta prezentacja.</a:t>
            </a:r>
            <a:br/>
            <a:br/>
            <a:r>
              <a:rPr sz="1200"/>
              <a:t>Wskazówki dla prowadzącego: Jedno zdanie i pauza. Reszta jest w komentarzu, nie na slajdzie.</a:t>
            </a:r>
            <a:br/>
            <a:br/>
            <a:r>
              <a:rPr sz="1200"/>
              <a:t>Dane i źródła (każdy link sprawdzony 29.08.2026):</a:t>
            </a:r>
            <a:br/>
            <a:r>
              <a:rPr sz="1200"/>
              <a:t>1.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2.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3.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4. W metaanalizie 607 efektów feedback średnio poprawiał wyniki, ale ponad jedna trzecia interwencji feedbackowych je pogarszała; liczy się sposób podania. (Kluger i DeNisi, „The effects of feedback interventions on performance”, Psychological Bulletin 119(2), 1996). https://doi.org/10.1037/0033-2909.119.2.254 Zastrzeżenie: Recenzowane; badania głównie zadaniowe i laboratoryjne.</a:t>
            </a:r>
            <a:br/>
            <a:r>
              <a:rPr sz="1200"/>
              <a:t>5. Tylko 16% pracowników uznało ostatnią rozmowę z menedżerem za wyjątkowo wartościową, choć według Gallupa wystarczy jedna sensowna rozmowa 15–30 minut w tygodniu. (Gallup, „A Great Manager's Most Important Habit”, 2023 (akt. 2026)). https://www.gallup.com/workplace/505370/great-manager-important-habit.aspx Zastrzeżenie: USA, self-report.</a:t>
            </a:r>
            <a:br/>
            <a:r>
              <a:rPr sz="1200"/>
              <a:t>6. Tylko 48% menedżerów zdecydowanie zgadza się, że ma dziś umiejętności potrzebne, by być wybitnym w swojej roli. (Gallup, Wigert i Barrett, „The Manager Squeeze”, 2023). https://www.gallup.com/workplace/510326/manager-squeeze-new-workplace-testing-team-leaders.aspx Zastrzeżenie: USA, maj 2023, self-report.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Trzy sytuacje, które pewnie ktoś z Państwa ma w tym tygodniu. Feedback, który odkładasz, bo nie wiesz, jak ta osoba go przyjmie, a im dłużej odkładasz, tym większa sprawa. 1:1, które odbywa się co tydzień, a ważne tematy i tak nie padają, bo nie wiesz, o co zapytać, żeby ta osoba powiedziała, co naprawdę myśli. I konflikt między dwiema osobami, które muszą dalej ze sobą pracować, a Ty nie chcesz robić z tego sprawy HR. Jedno warto powiedzieć wprost: nawet dobremu menedżerowi brakuje czasem informacji, drugiego spojrzenia i oczywistej odpowiedzi. Którą z tych rozmów masz przed sobą w tym tygodniu?</a:t>
            </a:r>
            <a:br/>
            <a:br/>
            <a:r>
              <a:rPr sz="1200"/>
              <a:t>Wskazówki dla prowadzącego: Cel: menedżer ma rozpoznać własną sytuację w jednej z trzech kart. Zapytaj wprost: „Którą z tych rozmów masz przed sobą w tym tygodniu?”.</a:t>
            </a:r>
            <a:br/>
            <a:r>
              <a:rPr sz="1200"/>
              <a:t>Nie oceniaj, nie diagnozuj. Pasek na dole wyraża stanowisko marki. Brak odpowiedzi nie oznacza braku kompetencji.</a:t>
            </a:r>
            <a:br/>
            <a:r>
              <a:rPr sz="1200"/>
              <a:t>Zapisz wskazaną sytuację; wrócisz do niej przy Em.</a:t>
            </a:r>
            <a:br/>
            <a:br/>
            <a:r>
              <a:rPr sz="1200"/>
              <a:t>Dane i źródła (każdy link sprawdzony 29.08.2026):</a:t>
            </a:r>
            <a:br/>
            <a:r>
              <a:rPr sz="1200"/>
              <a:t>1.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2.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3.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4. W metaanalizie 607 efektów feedback średnio poprawiał wyniki, ale ponad jedna trzecia interwencji feedbackowych je pogarszała; liczy się sposób podania. (Kluger i DeNisi, „The effects of feedback interventions on performance”, Psychological Bulletin 119(2), 1996). https://doi.org/10.1037/0033-2909.119.2.254 Zastrzeżenie: Recenzowane; badania głównie zadaniowe i laboratoryjne.</a:t>
            </a:r>
            <a:br/>
            <a:r>
              <a:rPr sz="1200"/>
              <a:t>5. Tylko 16% pracowników uznało ostatnią rozmowę z menedżerem za wyjątkowo wartościową, choć według Gallupa wystarczy jedna sensowna rozmowa 15–30 minut w tygodniu. (Gallup, „A Great Manager's Most Important Habit”, 2023 (akt. 2026)). https://www.gallup.com/workplace/505370/great-manager-important-habit.aspx Zastrzeżenie: USA, self-report.</a:t>
            </a:r>
            <a:br/>
            <a:r>
              <a:rPr sz="1200"/>
              <a:t>6. Tylko 48% menedżerów zdecydowanie zgadza się, że ma dziś umiejętności potrzebne, by być wybitnym w swojej roli. (Gallup, Wigert i Barrett, „The Manager Squeeze”, 2023). https://www.gallup.com/workplace/510326/manager-squeeze-new-workplace-testing-team-leaders.aspx Zastrzeżenie: USA, maj 2023, self-report.</a:t>
            </a:r>
            <a:endParaRPr/>
          </a:p>
          <a:p xmlns:a="http://schemas.openxmlformats.org/drawingml/2006/main">
            <a:pPr marL="0" lvl="0" indent="0" algn="l">
              <a:spcBef>
                <a:spcPts val="0"/>
              </a:spcBef>
              <a:spcAft>
                <a:spcPts val="0"/>
              </a:spcAft>
              <a:buNone/>
            </a:pPr>
            <a:br/>
            <a:br/>
            <a:r>
              <a:rPr sz="1200"/>
              <a:t>[Sources]</a:t>
            </a:r>
            <a:br/>
            <a:r>
              <a:rPr sz="1200"/>
              <a:t>Gallup — Managers Account for 70% of Variance in Employee Engagement: https://news.gallup.com/businessjournal/182792/managers-account-variance-employee-engagement.aspx</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 to samo pytanie dwie osoby dostaną od Em dwie różne odpowiedzi. Jedna mówi szybko i wprost, więc usłyszy, żeby nie zaczynać od oceny. Druga długo przygotowuje grunt i dostanie sygnał, że tym razem trzeba powiedzieć wprost, o co chodzi. Em dopasowuje wskazówki i do osoby, o którą ktoś pyta, i do tego, kto pyta. Zwykle wychodzą z tego trzy, cztery zdania, które można powiedzieć jutro rano na 1:1. Rozmowę prowadzi człowiek i to on decyduje, co z tych wskazówek weźmie. Nikt tych pytań nie czyta: ani szef, ani HR, ani my. Dlatego ludzie pytają tu o rzeczy, o które nie zapytaliby głośno.</a:t>
            </a:r>
            <a:br/>
            <a:br/>
            <a:r>
              <a:rPr sz="1200"/>
              <a:t>Wskazówki dla prowadzącego: Najczęstsze pytanie brzmi: czym to się różni od zwykłego czatu ze sztuczną inteligencją. Odpowiedź: Em zna wyniki obu osób, więc odpowiada inaczej dwóm osobom pytającym o to samo. Jeśli jest internet, pokaż Em na żywo na koncie demonstracyjnym.</a:t>
            </a:r>
            <a:br/>
            <a:br/>
            <a:r>
              <a:rPr sz="1200"/>
              <a:t>Dane i źródła (każdy link sprawdzony 29.08.2026):</a:t>
            </a:r>
            <a:br/>
            <a:r>
              <a:rPr sz="1200"/>
              <a:t>1.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2.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3. 80% pracowników, którzy w ostatnim tygodniu dostali sensowny feedback, jest w pełni zaangażowanych, a codzienny feedback (wobec rocznego) daje 3,6 raza większą szansę na silną motywację do wybitnej pracy. (Gallup, McLain i Nelson, „How Effective Feedback Fuels Performance”, 2022 (akt. 2024)). https://www.gallup.com/workplace/357764/fast-feedback-fuels-performance.aspx Zastrzeżenie: USA, panel Gallupa; korelacja.</a:t>
            </a:r>
            <a:br/>
            <a:r>
              <a:rPr sz="1200"/>
              <a:t>4. Spotkania 1:1 stanowią ok. 47% wszystkich spotkań w firmach, a mimo to prawie nie były badane naukowo. (Flinchum, Kreamer, Rogelberg i Gooty, „One-on-one meetings between managers and direct reports”, Organizational Psychology Review, 2023). https://doi.org/10.1177/20413866221097570 Zastrzeżenie: Recenzowany artykuł przeglądowy; 47% to szacunek cytowany przez autorów.</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Te opinie piszą ludzie, którzy sami kierują zespołami, więc mówią o tym samym, o czym jest ta prezentacja: o spokoju przed trudną rozmową i o tym, że po kilku tygodniach wraca się do Em bez zastanowienia. Warto zwrócić uwagę na jedno zdanie: „mam w głowie strukturę”. O to chodzi. Nie o to, żeby Em rozmawiała za kogoś, tylko żeby wejść w rozmowę z planem dopasowanym do konkretnej osoby. Liczby z badań są podobne: trzech na czterech użytkowników poleciłoby Empatyzer, a ponad połowa widzi u siebie wzrost kompetencji.</a:t>
            </a:r>
            <a:br/>
            <a:br/>
            <a:r>
              <a:rPr sz="1200"/>
              <a:t>Wskazówki dla prowadzącego: Liczby to wyniki konkretnych badań i wdrożeń, nie gwarancja. Ocena 5,0/5 pochodzi z opinii opublikowanych na Capterra w lutym i marcu 2026 r.; cytaty są tłumaczone z angielskiego. Przed spotkaniem sprawdź aktualną liczbę opinii i stan profili GetApp oraz Software Advice. Przy liczbach 77/73/59 uzupełnij próbę i rok badania.</a:t>
            </a:r>
            <a:br/>
            <a:br/>
            <a:r>
              <a:rPr sz="1200"/>
              <a:t>Dane i źródła (każdy link sprawdzony 29.08.2026):</a:t>
            </a:r>
            <a:br/>
            <a:r>
              <a:rPr sz="1200"/>
              <a:t>1.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2. Tylko 16% pracowników uznało ostatnią rozmowę z menedżerem za wyjątkowo wartościową, choć według Gallupa wystarczy jedna sensowna rozmowa 15–30 minut w tygodniu. (Gallup, „A Great Manager's Most Important Habit”, 2023 (akt. 2026)). https://www.gallup.com/workplace/505370/great-manager-important-habit.aspx Zastrzeżenie: USA, self-report.</a:t>
            </a:r>
            <a:br/>
            <a:r>
              <a:rPr sz="1200"/>
              <a:t>3.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endParaRPr/>
          </a:p>
          <a:p xmlns:a="http://schemas.openxmlformats.org/drawingml/2006/main">
            <a:pPr marL="0" lvl="0" indent="0" algn="l">
              <a:spcBef>
                <a:spcPts val="0"/>
              </a:spcBef>
              <a:spcAft>
                <a:spcPts val="0"/>
              </a:spcAft>
              <a:buNone/>
            </a:pPr>
            <a:br/>
            <a:br/>
            <a:r>
              <a:rPr sz="1200"/>
              <a:t>[Sources]</a:t>
            </a:r>
            <a:br/>
            <a:r>
              <a:rPr sz="1200"/>
              <a:t>Wyniki badań użytkowników i referencje dostarczone przez Empatyzer.</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Najprościej opowiedzieć to na jednej sytuacji. Ktoś ma jutro rano powiedzieć Ani, że raport znowu przyszedł po terminie, i chce to zrobić tak, żeby jej nie zniechęcić. Wieczorem otwiera Empatyzer, wybiera Anię i pisze zwykłym językiem, o co chodzi. Em zna sposób pracy obu tych osób, bo każda wypełniła wcześniej krótki kwestionariusz, w aplikacji nazywany diagnozą. Jeśli Ania go nie wypełniła, Em opiera się na tym, co pytający o niej napisze. W odpowiedzi pojawia się podpowiedź dopasowana do tej jednej osoby: od czego zacząć, czego nie mówić, jak ona może to odebrać. A przez kolejne miesiące dochodzą krótkie lekcje dobrane do tej osoby i jej zespołu. Wszystko mieści się w jednej aplikacji i zajmuje kilka minut wieczorem.</a:t>
            </a:r>
            <a:br/>
            <a:br/>
            <a:r>
              <a:rPr sz="1200"/>
              <a:t>Wskazówki dla prowadzącego: Trzy warstwy, jedno zdanie o każdej. Zdanie zamykające uprzedza trzy skojarzenia: test, platforma szkoleniowa, narzędzie oceny. Jeśli padnie pytanie „co Em wie o osobie, która nie wypełniła kwestionariusza”: opiera się wtedy na tym, co napisze pytający, i mówi o tym wprost.</a:t>
            </a:r>
            <a:br/>
            <a:br/>
            <a:r>
              <a:rPr sz="1200"/>
              <a:t>Dane i źródła (każdy link sprawdzony 29.08.2026):</a:t>
            </a:r>
            <a:br/>
            <a:r>
              <a:rPr sz="1200"/>
              <a:t>1.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br/>
            <a:r>
              <a:rPr sz="1200"/>
              <a:t>2. Metaanaliza 335 prób: szkolenia przywódcze działają, ale istotnie lepiej, gdy są rozłożone na wiele sesji i zawierają praktykę oraz feedback, niż gdy są jednym skomasowanym blokiem. (Lacerenza, Reyes, Marlow, Joseph i Salas, „Leadership Training Design, Delivery, and Implementation: A Meta-Analysis”, Journal of Applied Psychology 102(12), 2017). https://doi.org/10.1037/apl0000241 Zastrzeżenie: Recenzowane; „rozłożone” oznacza wiele sesji, nie konkretną kadencję.</a:t>
            </a:r>
            <a:br/>
            <a:r>
              <a:rPr sz="1200"/>
              <a:t>3.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4.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Em nie jest do jednej wyjątkowej sytuacji. Przydaje się przy większości rozmów, które i tak prowadzisz. Ale zawsze działa tak samo: pytasz o konkretną osobę i konkretną sprawę. Przy feedbacku: jak powiedzieć tej osobie coś trudnego, żeby zrozumiała, a nie zaczęła się bronić. Przy 1:1: o co zapytać, żeby rozmowa dotyczyła tego, co dla niej ważne. Przy delegowaniu: ile wskazówek i ile swobody potrzebuje przy tym zadaniu. Przy konflikcie: jak oddzielić spór o zadanie od sporu między ludźmi. Przy zmianie: jak przekazać tę samą decyzję dwóm różnym osobom. I przy rozmowie z własnym szefem, bo Em zna też jego. Decyzja zawsze zostaje Twoja.</a:t>
            </a:r>
            <a:br/>
            <a:br/>
            <a:r>
              <a:rPr sz="1200"/>
              <a:t>Wskazówki dla prowadzącego: Cel: pokazać, że Em przydaje się w kilku typach rozmów, ale zawsze dotyczy konkretnej osoby. Zatrzymaj się na sytuacji, którą menedżer wskazał wcześniej.</a:t>
            </a:r>
            <a:br/>
            <a:r>
              <a:rPr sz="1200"/>
              <a:t>Nie mów „Em powie Ci, co robić”. Em daje hipotezy i drugie spojrzenie; decyzja i odpowiedzialność zostają przy menedżerze.</a:t>
            </a:r>
            <a:br/>
            <a:r>
              <a:rPr sz="1200"/>
              <a:t>Jeśli pada pytanie o wdrożenie nowej osoby: Empatyzer nie prowadzi wdrożenia, pomaga w rozmowach z nową osobą.</a:t>
            </a:r>
            <a:br/>
            <a:br/>
            <a:r>
              <a:rPr sz="1200"/>
              <a:t>Dane i źródła (każdy link sprawdzony 29.08.2026):</a:t>
            </a:r>
            <a:br/>
            <a:r>
              <a:rPr sz="1200"/>
              <a:t>1.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2. W metaanalizie 607 efektów feedback średnio poprawiał wyniki, ale ponad jedna trzecia interwencji feedbackowych je pogarszała; liczy się sposób podania. (Kluger i DeNisi, „The effects of feedback interventions on performance”, Psychological Bulletin 119(2), 1996). https://doi.org/10.1037/0033-2909.119.2.254 Zastrzeżenie: Recenzowane; badania głównie zadaniowe i laboratoryjne.</a:t>
            </a:r>
            <a:br/>
            <a:r>
              <a:rPr sz="1200"/>
              <a:t>3.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br/>
            <a:r>
              <a:rPr sz="1200"/>
              <a:t>4. Spotkania 1:1 stanowią ok. 47% wszystkich spotkań w firmach, a mimo to prawie nie były badane naukowo. (Flinchum, Kreamer, Rogelberg i Gooty, „One-on-one meetings between managers and direct reports”, Organizational Psychology Review, 2023). https://doi.org/10.1177/20413866221097570 Zastrzeżenie: Recenzowany artykuł przeglądowy; 47% to szacunek cytowany przez autorów.</a:t>
            </a:r>
            <a:br/>
            <a:r>
              <a:rPr sz="1200"/>
              <a:t>5. Negocjatorzy poinstruowani, by przyjąć perspektywę drugiej strony, zawierali porozumienie w 76% przypadków wobec 39% w grupie kontrolnej. (Galinsky, Maddux, Gilin i White, „Why It Pays to Get Inside the Head of Your Opponent”, Psychological Science 19(4), 2008). https://doi.org/10.1111/j.1467-9280.2008.02096.x Zastrzeżenie: Eksperymenty na studentach MBA (n = 152).</a:t>
            </a:r>
            <a:br/>
            <a:r>
              <a:rPr sz="1200"/>
              <a:t>6.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Zacznijmy od tego, czym Em jest: to asystent oparty na sztucznej inteligencji. Rozmowy z Em zostają u tej jednej osoby, firma ich nie czyta. Osoba, o którą ktoś pyta, też nie zobaczy ani pytania, ani odpowiedzi. To warunek, żeby całość działała, bo kto podejrzewa, że jego pytania czyta szef albo HR, zapyta o coś bezpiecznego i przestanie z tego korzystać. Pełny wynik diagnozy należy do osoby, która ją wypełniła. Organizacja dostaje obraz zbiorczy: kulturę, motywacje i liczbę osób, które korzystają, bez nazwisk. Dane są przechowywane w Unii Europejskiej, a organizacja nie dostaje niczego, na czym dałoby się oprzeć decyzję o jednej osobie.</a:t>
            </a:r>
            <a:br/>
            <a:br/>
            <a:r>
              <a:rPr sz="1200"/>
              <a:t>Wskazówki dla prowadzącego: Mów o warstwach zabezpieczeń i ograniczaniu ryzyka, nigdy o bezpieczeństwie absolutnym. Dla prawnika i inspektora ochrony danych przygotuj osobny pakiet: umowa powierzenia, dostawca modelu i podwykonawcy, region przetwarzania, retencja i usuwanie danych, podstawa prawna i dobrowolność [do uzupełnienia przez zespół produktowy]. Jeśli w firmie działa rada pracowników albo związek zawodowy, powiedz to samo im.</a:t>
            </a:r>
            <a:br/>
            <a:br/>
            <a:r>
              <a:rPr sz="1200"/>
              <a:t>Dane i źródła (każdy link sprawdzony 29.08.2026):</a:t>
            </a:r>
            <a:br/>
            <a:r>
              <a:rPr sz="1200"/>
              <a:t>1. 81% dorosłych Amerykanów uważa, że przez monitorowanie z użyciem AI pracownicy poczują się nadmiernie obserwowani, a 71% sprzeciwia się ostatecznym decyzjom rekrutacyjnym podejmowanym przez AI. (Pew Research Center, „AI in Hiring and Evaluating Workers: What Americans Think”, 2023). https://www.pewresearch.org/internet/2023/04/20/ai-in-hiring-and-evaluating-workers-what-americans-think/ Zastrzeżenie: 11 004 dorosłych w USA, grudzień 2022.</a:t>
            </a:r>
            <a:br/>
            <a:r>
              <a:rPr sz="1200"/>
              <a:t>2. 86% kadry zarządzającej sądzi, że pracownicy wysoko ufają firmie, a deklaruje to tylko 67% pracowników; jedynie 60% pracowników uważa, że liderzy im ufają. (PwC, „2024 Trust Survey”, 2024). https://www.pwc.com/us/en/library/trust-in-business-survey.html Zastrzeżenie: USA, styczeń 2024; 548 menedżerów i 2039 pracowników.</a:t>
            </a:r>
            <a:br/>
            <a:r>
              <a:rPr sz="1200"/>
              <a:t>3.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br/>
            <a:r>
              <a:rPr sz="1200"/>
              <a:t>4. Tylko 37% pracowników jest bardzo pewnych, że ich organizacja odpowiedzialnie korzysta z danych o pracownikach, podczas gdy 78% pracodawców deklaruje zdalne monitorowanie pracowników. (Deloitte, „The transparency paradox”, 2024 Global Human Capital Trends, 2024). https://www.deloitte.com/us/en/insights/topics/talent/human-capital-trends/2024/transparency-in-the-workplace.html Zastrzeżenie: 14 000 liderów w 95 krajach plus ankiety pracowników; raport doradczy.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Jedna prośba: warto pomyśleć teraz o jednej rozmowie, którą się odkłada, i zapisać ją sobie. Wypełnienie diagnozy zajmuje około kwadransa. Potem otwierają Państwo Em, wybierają tę osobę i zadają pierwsze pytanie o tę właśnie rozmowę. Jeśli po dwóch tygodniach wrócicie do Em drugi i trzeci raz, to znaczy, że to działa; jeśli nie, będzie to dla nas ważna informacja. Dostęp i zaproszenia ustalimy z HR.</a:t>
            </a:r>
            <a:br/>
            <a:br/>
            <a:r>
              <a:rPr sz="1200"/>
              <a:t>Wskazówki dla prowadzącego: Nie kończ na deklaracji „odezwiemy się”. Umów konkret: termin pokazu albo wysyłkę materiałów w ciągu doby. Jeśli rozmówca chce zacząć sam, wystarczy adres empatyzer.com; bezpłatna organizacja osobista obejmuje obecnie do trzech zaproszonych osób [zakres do potwierdzenia przed spotkaniem]. Warunki licencji i cenę raportu uzupełnij przed spotkaniem.</a:t>
            </a:r>
            <a:br/>
            <a:br/>
            <a:r>
              <a:rPr sz="1200"/>
              <a:t>Dane i źródła (każdy link sprawdzony 29.08.2026):</a:t>
            </a:r>
            <a:b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na początek. Każdy tu był na szkoleniu z feedbacku i każdy zna zasady: konkret, zachowanie, skutek, pytanie. Problem nie leży w zasadach. Leży w tym, że jutro o dziewiątej siedzi przed Tobą jedna konkretna osoba, która na krytykę reaguje zupełnie inaczej niż Ty, i zasady z sali nie mówią, jak zacząć właśnie z nią. Badania pokazują, że dwie trzecie menedżerów czuje dyskomfort w rozmowach z pracownikami, a ponad jedna trzecia boi się bezpośredniego feedbacku. To nie jest słabość. To jest brak drugiego spojrzenia w odpowiedniej chwili. O tym jest ta prezentacja.</a:t>
            </a:r>
            <a:br/>
            <a:br/>
            <a:r>
              <a:rPr sz="1200"/>
              <a:t>Wskazówki dla prowadzącego: Jedno zdanie i pauza. Reszta jest w komentarzu, nie na slajdzie.</a:t>
            </a:r>
            <a:br/>
            <a:br/>
            <a:r>
              <a:rPr sz="1200"/>
              <a:t>Dane i źródła (każdy link sprawdzony 29.08.2026):</a:t>
            </a:r>
            <a:br/>
            <a:r>
              <a:rPr sz="1200"/>
              <a:t>1.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2.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3.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4. W metaanalizie 607 efektów feedback średnio poprawiał wyniki, ale ponad jedna trzecia interwencji feedbackowych je pogarszała; liczy się sposób podania. (Kluger i DeNisi, „The effects of feedback interventions on performance”, Psychological Bulletin 119(2), 1996). https://doi.org/10.1037/0033-2909.119.2.254 Zastrzeżenie: Recenzowane; badania głównie zadaniowe i laboratoryjne.</a:t>
            </a:r>
            <a:br/>
            <a:r>
              <a:rPr sz="1200"/>
              <a:t>5. Tylko 16% pracowników uznało ostatnią rozmowę z menedżerem za wyjątkowo wartościową, choć według Gallupa wystarczy jedna sensowna rozmowa 15–30 minut w tygodniu. (Gallup, „A Great Manager's Most Important Habit”, 2023 (akt. 2026)). https://www.gallup.com/workplace/505370/great-manager-important-habit.aspx Zastrzeżenie: USA, self-report.</a:t>
            </a:r>
            <a:br/>
            <a:r>
              <a:rPr sz="1200"/>
              <a:t>6. Tylko 48% menedżerów zdecydowanie zgadza się, że ma dziś umiejętności potrzebne, by być wybitnym w swojej roli. (Gallup, Wigert i Barrett, „The Manager Squeeze”, 2023). https://www.gallup.com/workplace/510326/manager-squeeze-new-workplace-testing-team-leaders.aspx Zastrzeżenie: USA, maj 2023, self-report.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Jest jeszcze jedna rzecz, o której warto wiedzieć, choć dotyczy całej organizacji, a nie tylko Ciebie. Jeśli organizacja zamówi raport, znajdziesz w nim odpowiedzi na pytania, które zwykle zadajesz sobie po cichu: dlaczego mój zespół tak reaguje na zmiany i dlaczego z sąsiednim zespołem od lat coś zgrzyta. Raport nie mówi „ten pracownik jest taki”, tylko „ta grupa potrzebuje tego, a tamta czegoś innego”. Dla kogoś, kto kieruje ludźmi, to praktyczna ściąga: jak przekazać zmianę, żeby nie wywołała oporu, i o co zadbać, zanim spór z inną częścią organizacji urośnie.</a:t>
            </a:r>
            <a:br/>
            <a:br/>
            <a:r>
              <a:rPr sz="1200"/>
              <a:t>Wskazówki dla prowadzącego: Raport zamawia organizacja, nie pojedyncza osoba. Nie zawiera ocen pojedynczych osób i nie służy do decyzji personalnych.</a:t>
            </a:r>
            <a:br/>
            <a:br/>
            <a:r>
              <a:rPr sz="1200"/>
              <a:t>Dane i źródła (każdy link sprawdzony 29.08.2026):</a:t>
            </a:r>
            <a:br/>
            <a:r>
              <a:rPr sz="1200"/>
              <a:t>1.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br/>
            <a:r>
              <a:rPr sz="1200"/>
              <a:t>2.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br/>
            <a:r>
              <a:rPr sz="1200"/>
              <a:t>3. W badaniu 180 zespołów Google bezpieczeństwo psychologiczne było najważniejszym z pięciu czynników skutecznego zespołu. (Google re:Work, „Understand team effectiveness” (Project Aristotle)). https://rework.withgoogle.com/intl/en/guides/understand-team-effectiveness Zastrzeżenie: Badanie wewnętrzne jednej firmy, bez recenzji naukowej.</a:t>
            </a:r>
            <a:br/>
            <a:r>
              <a:rPr sz="1200"/>
              <a:t>4. Tylko 3 na 10 pracowników w USA zdecydowanie zgadza się, że ich opinie liczą się w pracy; Gallup szacuje, że gdyby ten odsetek wzrósł do 6 na 10, rotacja byłaby o 27% niższa, a produktywność o 12% wyższa. (Gallup, Herway, „How to Create a Culture of Psychological Safety”, 2017). https://www.gallup.com/workplace/236198/create-culture-psychological-safety.aspx Zastrzeżenie: USA; skutki to model Gallupa, nie eksperyment.</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kultury organizacyjnej.</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Najczęściej pada pytanie, ile pracy zostaje po stronie firmy. Jedna osoba zakłada konto organizacji i zaprasza ludzi mailem albo linkiem. Każdy wypełnia krótki kwestionariusz, raz w życiu, i od razu widzi własną diagnozę, więc ma z tego coś dla siebie już pierwszego dnia. Zaraz potem zadaje Em pierwsze pytanie i zwykle dotyczy ono kogoś, z kim rozmowa idzie najgorzej. Z każdą kolejną osobą pojawiają się porównania w parach i na tle zespołu, więc obraz robi się pełniejszy. Lekcje ruszają same, nikt ich nie rozsyła. Licencja jest roczna, na określoną liczbę osób, a kolejnych ludzi można dodać w trakcie roku.</a:t>
            </a:r>
            <a:br/>
            <a:br/>
            <a:r>
              <a:rPr sz="1200"/>
              <a:t>Wskazówki dla prowadzącego: Czasu wypełniania kwestionariusza nie podawaj bez potwierdzenia aktualnej wersji: dokumentacja produktowa mówi o 25–35 minutach przy wypełnianiu bez przerw, nowsze materiały o krótszym czasie. Zaproszenie może iść na adres prywatny, jeśli organizacja nie wymaga zweryfikowanej domeny, więc osoba bez służbowej poczty też dołączy. Nakład po stronie klienta: założenie kont, ustawienie struktury i przypomnienie o kwestionariuszu.</a:t>
            </a:r>
            <a:br/>
            <a:br/>
            <a:r>
              <a:rPr sz="1200"/>
              <a:t>Dane i źródła (każdy link sprawdzony 29.08.2026):</a:t>
            </a:r>
            <a:br/>
            <a:r>
              <a:rPr sz="1200"/>
              <a:t>1.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br/>
            <a:r>
              <a:rPr sz="1200"/>
              <a:t>2. Menedżerowie poświęcają tylko 13% czasu na rozwój ludzi, a prawie 40% na gaszenie bieżących problemów i administrację; 36% uważa, że nie przygotowano ich wystarczająco do zarządzania ludźmi. (Deloitte, „2025 Global Human Capital Trends”, komunikat prasowy, 24.03.2025). https://www.deloitte.com/us/en/about/press-room/deloitte-report-aims-to-help-leaders-navigate-complex-workplace-tensions.html Zastrzeżenie: Ok. 10 000 liderów w 93 krajach plus badanie menedżerów; self-report.</a:t>
            </a:r>
            <a:br/>
            <a:r>
              <a:rPr sz="1200"/>
              <a:t>3. Ponad trzy czwarte liderów i menedżerów używa generatywnej AI kilka razy w tygodniu, a wsparcie przełożonego podnosi odsetek pracowników pozytywnie nastawionych do AI z 15% do 55%. (BCG, „AI at Work 2025: Momentum Builds, but Gaps Remain”, 2025). https://www.bcg.com/publications/2025/ai-at-work-momentum-builds-but-gaps-remain Zastrzeżenie: 10 600+ respondentów w 11 krajach; self-report.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Co masz dziś pod ręką? Szkolenie dało model rozmowy, ale nie powiedziało, jak przeprowadzić ją z tą osobą. Szef albo HR pomogą, ale każde pytanie zostawia ślad i robi z małego problemu sprawę, więc nie o wszystko chcesz pytać. Własne doświadczenie działa przy ludziach podobnych do Ciebie, a zawodzi przy kimś, kto potrzebuje czegoś innego. Badanie opublikowane w Psychological Science pokazało, że samo przyjęcie perspektywy drugiej strony podnosi szansę na porozumienie z 39% do 76%. Tylko trudno przyjąć perspektywę kogoś, kogo naprawdę się nie rozumie. Dlatego potrzebne jest drugie spojrzenie, które bierze pod uwagę i Ciebie, i tę osobę.</a:t>
            </a:r>
            <a:br/>
            <a:br/>
            <a:r>
              <a:rPr sz="1200"/>
              <a:t>Wskazówki dla prowadzącego: Cel: nazwać, dlaczego zasady ze szkolenia nie wystarczają przy konkretnej osobie, bez podważania szkoleń ani szefa.</a:t>
            </a:r>
            <a:br/>
            <a:r>
              <a:rPr sz="1200"/>
              <a:t>Pytanie: „Co robisz dziś, kiedy jutro masz trudną rozmowę i nie wiesz, jak zacząć?”.</a:t>
            </a:r>
            <a:br/>
            <a:r>
              <a:rPr sz="1200"/>
              <a:t>Prywatność nie ma ukrywać naruszeń prawa ani spraw formalnych; te idą właściwymi kanałami.</a:t>
            </a:r>
            <a:br/>
            <a:br/>
            <a:r>
              <a:rPr sz="1200"/>
              <a:t>Dane i źródła (każdy link sprawdzony 29.08.2026):</a:t>
            </a:r>
            <a:br/>
            <a:r>
              <a:rPr sz="1200"/>
              <a:t>1. Negocjatorzy poinstruowani, by przyjąć perspektywę drugiej strony, zawierali porozumienie w 76% przypadków wobec 39% w grupie kontrolnej. (Galinsky, Maddux, Gilin i White, „Why It Pays to Get Inside the Head of Your Opponent”, Psychological Science 19(4), 2008). https://doi.org/10.1111/j.1467-9280.2008.02096.x Zastrzeżenie: Eksperymenty na studentach MBA (n = 152).</a:t>
            </a:r>
            <a:br/>
            <a:r>
              <a:rPr sz="1200"/>
              <a:t>2.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br/>
            <a:r>
              <a:rPr sz="1200"/>
              <a:t>3. W próbie 17 000 uczestników programów rozwoju przywództwa średni wiek wynosił 42 lata, a tylko 10% miało mniej niż 30 lat; typowy przełożony kieruje ludźmi ok. 10 lat, zanim dostanie pierwsze szkolenie. (Zenger Folkman, komunikat prasowy, 2013 (omówienie: Zenger, HBR, „We Wait Too Long to Train Our Leaders”, 2012)). https://www.prnewswire.com/news-releases/zenger-folkman-study--for-some-companies-leadership-development-is-too-little-too-late-190812391.html Zastrzeżenie: Dane firmy szkoleniowej, głównie USA. HBR: https://hbr.org/2012/12/why-do-we-wait-so-long-to-trai</a:t>
            </a:r>
            <a:br/>
            <a:r>
              <a:rPr sz="1200"/>
              <a:t>4. Komunikaty dopasowane do cechy osobowości odbiorcy dały do 40% więcej kliknięć i do 50% więcej zakupów niż komunikaty niedopasowane (trzy eksperymenty, 3,5 mln osób). (Matz, Kosinski, Nave i Stillwell, „Psychological targeting as an effective approach to digital mass persuasion”, PNAS 114(48), 2017). https://doi.org/10.1073/pnas.1710966114 Zastrzeżenie: Reklamy w mediach społecznościowych, nie komunikacja menedżerska; wartości maksymalne.</a:t>
            </a:r>
            <a:br/>
            <a:r>
              <a:rPr sz="1200"/>
              <a:t>5. Metaanaliza 89 badań: o tym, czy szkolenie przełoży się na pracę, decydują m.in. motywacja i sprzyjające środowisko pracy; liczą się one najbardziej przy umiejętnościach „otwartych”, takich jak przywództwo. (Blume, Ford, Baldwin i Huang, „Transfer of Training: A Meta-Analytic Review”, Journal of Management 36(4), 2010). https://doi.org/10.1177/0149206309352880 Zastrzeżenie: Zależności korelacyjne; brak jednego odsetka transferu.</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Skąd Em to wszystko wie? Z diagnozy, którą każdy wypełnia raz, na początku, i w której nikt nikomu nie wystawia oceny. To jest opis: jak podejmuję decyzje, jak reaguję na krytykę, czy wolę mówić wprost, czy najpierw przygotować grunt. Wynik należy do mnie. Druga osoba widzi tylko to, co pomaga nam współpracować, a ja widzę o niej dokładnie tyle samo, więc nikt nie dostaje ukrytej wiedzy o drugim człowieku. Z zestawienia dwóch takich opisów bierze się podpowiedź: „Ty mówisz szybko i wprost, a Marek z drugiego zespołu potrzebuje chwili, żeby to przemyśleć, więc zacznij od pytania”. Prosta rzecz, a zmienia przebieg rozmowy.</a:t>
            </a:r>
            <a:br/>
            <a:br/>
            <a:r>
              <a:rPr sz="1200"/>
              <a:t>Wskazówki dla prowadzącego: Kwestionariusz wypełnia się raz w życiu i działa też po zmianie organizacji. Wskazówki są symetryczne: obie osoby widzą o sobie to samo. Pytanie o rzetelność: opisuje styl pracy, komunikacji i motywacje, korzysta z uznanych modeli psychologii pracy, nie jest testem klinicznym; opis metody udostępniamy na życzenie. Czasu wypełniania nie podawaj bez potwierdzenia aktualnej wersji.</a:t>
            </a:r>
            <a:br/>
            <a:br/>
            <a:r>
              <a:rPr sz="1200"/>
              <a:t>Dane i źródła (każdy link sprawdzony 29.08.2026):</a:t>
            </a:r>
            <a:br/>
            <a:r>
              <a:rPr sz="1200"/>
              <a:t>1.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2.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br/>
            <a:r>
              <a:rPr sz="1200"/>
              <a:t>3. Sumienność jest najsilniejszą pozapoznawczą cechą przewidującą wyniki w pracy (92 metaanalizy, ponad 1,1 mln osób). (Wilmot i Ones, „A century of research on conscientiousness at work”, PNAS 116(46), 2019). https://doi.org/10.1073/pnas.1908430116 Zastrzeżenie: Metaanaliza metaanaliz; korelacje.</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talentów użytkownika.</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Jedna rzecz decyduje o tym, czy ludzie w ogóle z tego korzystają: osobnego widoku dla kierownictwa tu nie ma. Zarząd, HR business partner i osoba zatrudniona wczoraj mają dostęp do tych samych zestawień. Dzięki temu nikt nie ma poczucia, że jest prześwietlany, i nikt nie chowa się przed narzędziem. Ludzie wracają tu potem sami, zwykle z dwoma pytaniami: dlaczego dział obok pracuje zupełnie inaczej i dlaczego z jedną osobą dogadują się od pierwszego dnia, a z inną nigdy. Odpowiedź rzadko ma coś wspólnego ze złą wolą, a zwykle wynika z różnicy w tempie, w sposobie mówienia i w tym, co dla kogo jest ważne.</a:t>
            </a:r>
            <a:br/>
            <a:br/>
            <a:r>
              <a:rPr sz="1200"/>
              <a:t>Wskazówki dla prowadzącego: Nie mów o „widoku dla zarządu”. Narzędzie jest demokratyczne: te same dane dla każdego, różni się tylko to, kogo co interesuje. Jeśli padnie pytanie o małe zespoły: minimalną liczbę osób, od której pokazuje się widok zespołu, potwierdź w zespole produktowym przed spotkaniem. Dobry przykład różnicy: dwa działy od lat spierają się o to samo.</a:t>
            </a:r>
            <a:br/>
            <a:br/>
            <a:r>
              <a:rPr sz="1200"/>
              <a:t>Dane i źródła (każdy link sprawdzony 29.08.2026):</a:t>
            </a:r>
            <a:br/>
            <a:r>
              <a:rPr sz="1200"/>
              <a:t>1. W badaniu 180 zespołów Google bezpieczeństwo psychologiczne było najważniejszym z pięciu czynników skutecznego zespołu. (Google re:Work, „Understand team effectiveness” (Project Aristotle)). https://rework.withgoogle.com/intl/en/guides/understand-team-effectiveness Zastrzeżenie: Badanie wewnętrzne jednej firmy, bez recenzji naukowej.</a:t>
            </a:r>
            <a:br/>
            <a:r>
              <a:rPr sz="1200"/>
              <a:t>2. W badaniu 51 zespołów bezpieczeństwo psychologiczne wiązało się z zachowaniami uczenia się (zgłaszanie błędów, pytania, prośby o feedback), które pośredniczyły w związku z wynikami zespołu. (Edmondson, „Psychological Safety and Learning Behavior in Work Teams”, Administrative Science Quarterly 44(2), 1999). https://journals.sagepub.com/doi/10.2307/2666999 Zastrzeżenie: Jedna firma produkcyjna, USA; badanie przekrojowe.</a:t>
            </a:r>
            <a:br/>
            <a:r>
              <a:rPr sz="1200"/>
              <a:t>3. Tylko 3 na 10 pracowników w USA zdecydowanie zgadza się, że ich opinie liczą się w pracy; Gallup szacuje, że gdyby ten odsetek wzrósł do 6 na 10, rotacja byłaby o 27% niższa, a produktywność o 12% wyższa. (Gallup, Herway, „How to Create a Culture of Psychological Safety”, 2017). https://www.gallup.com/workplace/236198/create-culture-psychological-safety.aspx Zastrzeżenie: USA; skutki to model Gallupa, nie eksperyment.</a:t>
            </a:r>
            <a:br/>
            <a:r>
              <a:rPr sz="1200"/>
              <a:t>4. Przy niskim bezpieczeństwie psychologicznym 12% pracowników planuje odejść w ciągu roku, przy wysokim tylko 3%; kluczowym czynnikiem jest empatyczne przywództwo. (BCG, „Psychological Safety Levels the Playing Field for Employees”, 2024). https://www.bcg.com/publications/2024/psychological-safety-levels-playing-field-for-employees Zastrzeżenie: Ok. 28 000 pracowników w 16 krajach (bez Polski); deklarowany zamiar odejścia.</a:t>
            </a:r>
            <a:endParaRPr/>
          </a:p>
          <a:p xmlns:a="http://schemas.openxmlformats.org/drawingml/2006/main">
            <a:pPr marL="0" lvl="0" indent="0" algn="l">
              <a:spcBef>
                <a:spcPts val="0"/>
              </a:spcBef>
              <a:spcAft>
                <a:spcPts val="0"/>
              </a:spcAft>
              <a:buNone/>
            </a:pPr>
            <a:br/>
            <a:br/>
            <a:r>
              <a:rPr sz="1200"/>
              <a:t>[Sources]</a:t>
            </a:r>
            <a:br/>
            <a:r>
              <a:rPr sz="1200"/>
              <a:t>Zrzut ekranu dostarczony przez Empatyzer — mapa podobieństw.</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Każdy z nas był na dobrym szkoleniu, z którego po miesiącu zostało jedno zdanie. Tak działa pamięć, dlatego nauka rozkłada się tutaj na wiele miesięcy. W tygodniu pojawiają się dwie krótkie lekcje, każda na dwie minuty, dobrane do tego, jak ktoś pracuje i z jakim zespołem. Kolejne odblokowują się stopniowo, więc nie ma czego nadrabiać. Czyta się je w telefonie, w dowolnej wolnej chwili: w drodze do klienta, przed wejściem na spotkanie albo w przerwie. Każda lekcja dotyczy tego, co danej osobie sprawia największą trudność w rozmowach z ludźmi. Lekcje działają najwolniej ze wszystkiego, ale po kilku miesiącach to właśnie z nich zostaje najwięcej.</a:t>
            </a:r>
            <a:br/>
            <a:br/>
            <a:r>
              <a:rPr sz="1200"/>
              <a:t>Wskazówki dla prowadzącego: Nie używaj słowa „mikrolekcje” ani „microlearning”. Liczby, które wolno podać: dwie lekcje tygodniowo, około dwóch minut lektury, moduły zwykle po osiem lekcji, cały plan rozłożony na wiele miesięcy. Nikt w organizacji nie sprawdza, czy dana osoba otworzyła lekcję.</a:t>
            </a:r>
            <a:br/>
            <a:br/>
            <a:r>
              <a:rPr sz="1200"/>
              <a:t>Dane i źródła (każdy link sprawdzony 29.08.2026):</a:t>
            </a:r>
            <a:br/>
            <a:r>
              <a:rPr sz="1200"/>
              <a:t>1.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2. W badaniu ponad 1350 osób wiedza, która ma zostać na rok, była najlepiej pamiętana, gdy powtórka przyszła po kilku tygodniach, a nie zaraz po nauce. (Cepeda, Vul, Rohrer, Wixted i Pashler, „Spacing Effects in Learning: A Temporal Ridgeline of Optimal Retention”, Psychological Science 19(11), 2008). https://doi.org/10.1111/j.1467-9280.2008.02209.x Zastrzeżenie: Uczenie się faktów; przełożenie na umiejętności menedżerskie to ekstrapolacja.</a:t>
            </a:r>
            <a:br/>
            <a:r>
              <a:rPr sz="1200"/>
              <a:t>3. Krzywa zapominania Ebbinghausa została zreplikowana w 2015 r.: bez powtórek największa utrata następuje w pierwszych godzinach i dniach po nauce. (Murre i Dros, „Replication and Analysis of Ebbinghaus' Forgetting Curve”, PLOS ONE 10(7), 2015). https://doi.org/10.1371/journal.pone.0120644 Zastrzeżenie: Replikacja na jednej osobie; nie cytować konkretnych odsetków.</a:t>
            </a:r>
            <a:br/>
            <a:r>
              <a:rPr sz="1200"/>
              <a:t>4.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br/>
            <a:r>
              <a:rPr sz="1200"/>
              <a:t>5. W 2015 r. firmy wydały na szkolenia ok. 160 mld USD w USA i ok. 356 mld USD na świecie, a mimo to uczestnicy szybko wracają do starych nawyków, bo po szkoleniu nie zmienia się środowisko pracy. (Beer, Finnström i Schrader, „Why Leadership Training Fails—and What to Do About It”, Harvard Business Review, 2016). https://hbr.org/2016/10/why-leadership-training-fails-and-what-to-do-about-it Zastrzeżenie: Kwoty to szacunki branżowe; teza jakościowa autorów z HBS.</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modułów i postępu.</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Ten slajd jest o tym, kto jeszcze coś z tego ma, bo to zwykle drugie pytanie po „czy to na pewno prywatne”. Najwięcej zmienia się w zespole. Każdy z tych ludzi inaczej odbiera to samo zdanie, a Ty mówisz do wszystkich podobnie, bo na osobne podejście do każdego nie masz czasu. Druga rzecz dotyczy Ciebie: zasady znasz, trudność zaczyna się przy jednej konkretnej osobie i konkretnej sprawie. Trzecia rzecz dotyczy firmy i jest krótka. Szef i HR widzą skutki Twoich rozmów, a nie ich treść. Nie widzą, o co pytasz Em, i nie zobaczą tego również wtedy, gdy zapytasz o rozmowę z nimi.</a:t>
            </a:r>
            <a:br/>
            <a:br/>
            <a:r>
              <a:rPr sz="1200"/>
              <a:t>Wskazówki dla prowadzącego: Kolejność jest celowa: najpierw zespół, potem Ty, na końcu firma. Nie zaczynaj od korzyści dla firmy, bo wtedy Empatyzer wygląda na narzędzie kontroli.</a:t>
            </a:r>
            <a:br/>
            <a:br/>
            <a:r>
              <a:rPr sz="1200"/>
              <a:t>Dane i źródła (każdy link sprawdzony 29.08.2026):</a:t>
            </a:r>
            <a:br/>
            <a:r>
              <a:rPr sz="1200"/>
              <a:t>1. Pracownicy, z którymi menedżer regularnie się spotyka, są prawie trzy razy częściej zaangażowani, a co drugi pracownik kiedyś odszedł z pracy, żeby uciec od swojego menedżera. (Gallup, Harter i Adkins, „Employees Want a Lot More From Their Managers”, 2015). https://www.gallup.com/workplace/236570/employees-lot-managers.aspx Zastrzeżenie: USA, self-report.</a:t>
            </a:r>
            <a:br/>
            <a:r>
              <a:rPr sz="1200"/>
              <a:t>2.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3. 80% pracowników, którzy w ostatnim tygodniu dostali sensowny feedback, jest w pełni zaangażowanych, a codzienny feedback (wobec rocznego) daje 3,6 raza większą szansę na silną motywację do wybitnej pracy. (Gallup, McLain i Nelson, „How Effective Feedback Fuels Performance”, 2022 (akt. 2024)). https://www.gallup.com/workplace/357764/fast-feedback-fuels-performance.aspx Zastrzeżenie: USA, panel Gallupa; korelacja.</a:t>
            </a:r>
            <a:br/>
            <a:r>
              <a:rPr sz="1200"/>
              <a:t>4. W badaniu 51 zespołów bezpieczeństwo psychologiczne wiązało się z zachowaniami uczenia się (zgłaszanie błędów, pytania, prośby o feedback), które pośredniczyły w związku z wynikami zespołu. (Edmondson, „Psychological Safety and Learning Behavior in Work Teams”, Administrative Science Quarterly 44(2), 1999). https://journals.sagepub.com/doi/10.2307/2666999 Zastrzeżenie: Jedna firma produkcyjna, USA; badanie przekrojowe.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63255cf33a48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b02626c5ce8437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74f0841c7f0406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8b0840085ee4d1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522b65b58f0441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52da56360e346ee" /></Relationships>
</file>

<file path=ppt/slideLayouts/slideLayout1.xml><?xml version="1.0" encoding="utf-8"?>
<p:sldLayout xmlns:p="http://schemas.openxmlformats.org/presentationml/2006/main" matchingName="CONTENT">
  <p:cSld name="CONTENT">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Google Shape;11;p2">
            <a:extLst xmlns:a="http://schemas.openxmlformats.org/drawingml/2006/main">
              <a:ext uri="{FF2B5EF4-FFF2-40B4-BE49-F238E27FC236}">
                <a16:creationId xmlns:a16="http://schemas.microsoft.com/office/drawing/2014/main" id="{C4A6F79E-D5B3-4E80-A607-6C0C87CE5E5A}"/>
              </a:ext>
            </a:extLst>
          </p:cNvPr>
          <p:cNvSpPr>
            <a:spLocks xmlns:a="http://schemas.openxmlformats.org/drawingml/2006/main" noGrp="1"/>
          </p:cNvSpPr>
          <p:nvPr>
            <p:ph type="title" idx="0"/>
          </p:nvPr>
        </p:nvSpPr>
        <p:spPr>
          <a:xfrm xmlns:a="http://schemas.openxmlformats.org/drawingml/2006/main">
            <a:off x="548640" y="713232"/>
            <a:ext cx="11094415"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800"/>
              <a:buFont typeface="Calibri"/>
              <a:buNone/>
              <a:defRPr sz="28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2.xml><?xml version="1.0" encoding="utf-8"?>
<p:sldLayout xmlns:p="http://schemas.openxmlformats.org/presentationml/2006/main" matchingName="COVER">
  <p:cSld name="COVER">
    <p:bg>
      <p:bgPr>
        <a:solidFill xmlns:a="http://schemas.openxmlformats.org/drawingml/2006/main">
          <a:srgbClr val="3B1C40"/>
        </a:solidFill>
      </p:bgPr>
    </p:bg>
    <p:spTree>
      <p:nvGrpSpPr>
        <p:cNvPr id="1" name=""/>
        <p:cNvGrpSpPr/>
        <p:nvPr/>
      </p:nvGrpSpPr>
      <p:grpSpPr>
        <a:xfrm xmlns:a="http://schemas.openxmlformats.org/drawingml/2006/main"/>
      </p:grpSpPr>
      <p:sp>
        <p:nvSpPr>
          <p:cNvPr id="13" name="Google Shape;13;p3">
            <a:extLst xmlns:a="http://schemas.openxmlformats.org/drawingml/2006/main">
              <a:ext uri="{FF2B5EF4-FFF2-40B4-BE49-F238E27FC236}">
                <a16:creationId xmlns:a16="http://schemas.microsoft.com/office/drawing/2014/main" id="{9D18EC9C-A920-4D79-AED8-8E38CF781599}"/>
              </a:ext>
            </a:extLst>
          </p:cNvPr>
          <p:cNvSpPr>
            <a:spLocks xmlns:a="http://schemas.openxmlformats.org/drawingml/2006/main" noGrp="1"/>
          </p:cNvSpPr>
          <p:nvPr>
            <p:ph type="title" idx="0"/>
          </p:nvPr>
        </p:nvSpPr>
        <p:spPr>
          <a:xfrm xmlns:a="http://schemas.openxmlformats.org/drawingml/2006/main">
            <a:off x="731520" y="4187952"/>
            <a:ext cx="9692640" cy="1143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3800"/>
              <a:buFont typeface="Calibri"/>
              <a:buNone/>
              <a:defRPr sz="38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3.xml><?xml version="1.0" encoding="utf-8"?>
<p:sldLayout xmlns:p="http://schemas.openxmlformats.org/presentationml/2006/main" matchingName="INSIGHT">
  <p:cSld name="INSIGHT">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Google Shape;15;p4">
            <a:extLst xmlns:a="http://schemas.openxmlformats.org/drawingml/2006/main">
              <a:ext uri="{FF2B5EF4-FFF2-40B4-BE49-F238E27FC236}">
                <a16:creationId xmlns:a16="http://schemas.microsoft.com/office/drawing/2014/main" id="{1B3A9F8A-F91E-4FEE-B3A7-13411152D376}"/>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3400"/>
              <a:buFont typeface="Calibri"/>
              <a:buNone/>
              <a:defRPr sz="3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4.xml><?xml version="1.0" encoding="utf-8"?>
<p:sldLayout xmlns:p="http://schemas.openxmlformats.org/presentationml/2006/main" matchingName="CTA">
  <p:cSld name="CTA">
    <p:bg>
      <p:bgPr>
        <a:solidFill xmlns:a="http://schemas.openxmlformats.org/drawingml/2006/main">
          <a:srgbClr val="4F2854"/>
        </a:solidFill>
      </p:bgPr>
    </p:bg>
    <p:spTree>
      <p:nvGrpSpPr>
        <p:cNvPr id="1" name=""/>
        <p:cNvGrpSpPr/>
        <p:nvPr/>
      </p:nvGrpSpPr>
      <p:grpSpPr>
        <a:xfrm xmlns:a="http://schemas.openxmlformats.org/drawingml/2006/main"/>
      </p:grpSpPr>
      <p:sp>
        <p:nvSpPr>
          <p:cNvPr id="17" name="Google Shape;17;p5">
            <a:extLst xmlns:a="http://schemas.openxmlformats.org/drawingml/2006/main">
              <a:ext uri="{FF2B5EF4-FFF2-40B4-BE49-F238E27FC236}">
                <a16:creationId xmlns:a16="http://schemas.microsoft.com/office/drawing/2014/main" id="{D9838801-458C-426D-A3E9-B607E947164F}"/>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4000"/>
              <a:buFont typeface="Calibri"/>
              <a:buNone/>
              <a:defRPr sz="40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5.xml><?xml version="1.0" encoding="utf-8"?>
<p:sldLayout xmlns:p="http://schemas.openxmlformats.org/presentationml/2006/main" matchingName="DEFAULT">
  <p:cSld name="DEFAULT">
    <p:bg>
      <p:bgPr>
        <a:solidFill xmlns:a="http://schemas.openxmlformats.org/drawingml/2006/main">
          <a:schemeClr val="lt1"/>
        </a:solidFill>
      </p:bgPr>
    </p:bg>
    <p:spTree>
      <p:nvGrpSpPr>
        <p:cNvPr id="1" name=""/>
        <p:cNvGrpSpPr/>
        <p:nvPr/>
      </p:nvGrpSpPr>
      <p:grpSpPr>
        <a:xfrm xmlns:a="http://schemas.openxmlformats.org/drawingml/2006/main"/>
      </p:grpSpPr>
    </p:spTree>
  </p:cSld>
</p:sldLayout>
</file>

<file path=ppt/slideLayouts/slideLayout6.xml><?xml version="1.0" encoding="utf-8"?>
<p:sldLayout xmlns:p="http://schemas.openxmlformats.org/presentationml/2006/main" matchingName="MAP">
  <p:cSld name="MAP">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Google Shape;20;p7">
            <a:extLst xmlns:a="http://schemas.openxmlformats.org/drawingml/2006/main">
              <a:ext uri="{FF2B5EF4-FFF2-40B4-BE49-F238E27FC236}">
                <a16:creationId xmlns:a16="http://schemas.microsoft.com/office/drawing/2014/main" id="{AA427E88-07B5-48E6-98D9-4FB32B41B5AB}"/>
              </a:ext>
            </a:extLst>
          </p:cNvPr>
          <p:cNvSpPr>
            <a:spLocks xmlns:a="http://schemas.openxmlformats.org/drawingml/2006/main" noGrp="1"/>
          </p:cNvSpPr>
          <p:nvPr>
            <p:ph type="title" idx="0"/>
          </p:nvPr>
        </p:nvSpPr>
        <p:spPr>
          <a:xfrm xmlns:a="http://schemas.openxmlformats.org/drawingml/2006/main">
            <a:off x="457200" y="329184"/>
            <a:ext cx="64008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400"/>
              <a:buFont typeface="Calibri"/>
              <a:buNone/>
              <a:defRPr sz="2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1214fe204f4cf0" /><Relationship Type="http://schemas.openxmlformats.org/officeDocument/2006/relationships/slideLayout" Target="/ppt/slideLayouts/slideLayout1.xml" Id="R48869bbfd9a441a6" /><Relationship Type="http://schemas.openxmlformats.org/officeDocument/2006/relationships/slideLayout" Target="/ppt/slideLayouts/slideLayout2.xml" Id="Re3b221ffa1b54f75" /><Relationship Type="http://schemas.openxmlformats.org/officeDocument/2006/relationships/slideLayout" Target="/ppt/slideLayouts/slideLayout3.xml" Id="R32ad2d4885194b57" /><Relationship Type="http://schemas.openxmlformats.org/officeDocument/2006/relationships/slideLayout" Target="/ppt/slideLayouts/slideLayout4.xml" Id="R99724244fac34e44" /><Relationship Type="http://schemas.openxmlformats.org/officeDocument/2006/relationships/slideLayout" Target="/ppt/slideLayouts/slideLayout5.xml" Id="R531e96198dfc49da" /><Relationship Type="http://schemas.openxmlformats.org/officeDocument/2006/relationships/slideLayout" Target="/ppt/slideLayouts/slideLayout6.xml" Id="R91d381b515364d7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dk2" tx2="lt2" accent1="accent1" accent2="accent2" accent3="accent3" accent4="accent4" accent5="accent5" accent6="accent6" hlink="hlink" folHlink="folHlink"/>
  <p:sldLayoutIdLst>
    <p:sldLayoutId xmlns:r="http://schemas.openxmlformats.org/officeDocument/2006/relationships" id="2147483649" r:id="R48869bbfd9a441a6"/>
    <p:sldLayoutId xmlns:r="http://schemas.openxmlformats.org/officeDocument/2006/relationships" id="2147483650" r:id="Re3b221ffa1b54f75"/>
    <p:sldLayoutId xmlns:r="http://schemas.openxmlformats.org/officeDocument/2006/relationships" id="2147483651" r:id="R32ad2d4885194b57"/>
    <p:sldLayoutId xmlns:r="http://schemas.openxmlformats.org/officeDocument/2006/relationships" id="2147483652" r:id="R99724244fac34e44"/>
    <p:sldLayoutId xmlns:r="http://schemas.openxmlformats.org/officeDocument/2006/relationships" id="2147483653" r:id="R531e96198dfc49da"/>
    <p:sldLayoutId xmlns:r="http://schemas.openxmlformats.org/officeDocument/2006/relationships" id="2147483654" r:id="R91d381b515364d7e"/>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659bcb751b740be" /><Relationship Type="http://schemas.openxmlformats.org/officeDocument/2006/relationships/image" Target="/ppt/media/image.png" Id="R5b46bc071ea44536" /><Relationship Type="http://schemas.openxmlformats.org/officeDocument/2006/relationships/image" Target="/ppt/media/image2.png" Id="R6ebda5fb2c974c44" /><Relationship Type="http://schemas.openxmlformats.org/officeDocument/2006/relationships/image" Target="/ppt/media/image3.png" Id="Rc5dd898c98954f75" /><Relationship Type="http://schemas.openxmlformats.org/officeDocument/2006/relationships/notesSlide" Target="/ppt/notesSlides/notesSlide1.xml" Id="R9008dcc8ad4f49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3.xml" Id="R784b381ba5c847b2" /><Relationship Type="http://schemas.openxmlformats.org/officeDocument/2006/relationships/image" Target="/ppt/media/image3.png" Id="R3db0d0fa0f034ef1" /><Relationship Type="http://schemas.openxmlformats.org/officeDocument/2006/relationships/hyperlink" Target="/ppt/slides/slide2.xml" Id="R585379da126e4d58" /><Relationship Type="http://schemas.openxmlformats.org/officeDocument/2006/relationships/hyperlink" Target="/ppt/slides/slide4.xml" Id="R44395d9debda4c35" /><Relationship Type="http://schemas.openxmlformats.org/officeDocument/2006/relationships/hyperlink" Target="/ppt/slides/slide5.xml" Id="R9d2995a827634b56" /><Relationship Type="http://schemas.openxmlformats.org/officeDocument/2006/relationships/hyperlink" Target="/ppt/slides/slide6.xml" Id="R92025c67d1b041f8" /><Relationship Type="http://schemas.openxmlformats.org/officeDocument/2006/relationships/hyperlink" Target="/ppt/slides/slide11.xml" Id="R89a9a63b8f7f4519" /><Relationship Type="http://schemas.openxmlformats.org/officeDocument/2006/relationships/hyperlink" Target="/ppt/slides/slide13.xml" Id="R1b44a53fd68b4d4f" /><Relationship Type="http://schemas.openxmlformats.org/officeDocument/2006/relationships/hyperlink" Target="/ppt/slides/slide15.xml" Id="R474aeeeb068442fa" /><Relationship Type="http://schemas.openxmlformats.org/officeDocument/2006/relationships/hyperlink" Target="/ppt/slides/slide16.xml" Id="Rb506a4d50ddc4a25" /><Relationship Type="http://schemas.openxmlformats.org/officeDocument/2006/relationships/notesSlide" Target="/ppt/notesSlides/notesSlide2.xml" Id="Rc00b4609426c48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d4b0b9960af49a2" /><Relationship Type="http://schemas.openxmlformats.org/officeDocument/2006/relationships/image" Target="/ppt/media/image3.png" Id="R1e554e47f230471b" /><Relationship Type="http://schemas.openxmlformats.org/officeDocument/2006/relationships/hyperlink" Target="/ppt/slides/slide2.xml" Id="R1e00893b3c7e409a" /><Relationship Type="http://schemas.openxmlformats.org/officeDocument/2006/relationships/hyperlink" Target="/ppt/slides/slide4.xml" Id="Rf0329fd5b74449c6" /><Relationship Type="http://schemas.openxmlformats.org/officeDocument/2006/relationships/hyperlink" Target="/ppt/slides/slide5.xml" Id="R07c2496033b44ea3" /><Relationship Type="http://schemas.openxmlformats.org/officeDocument/2006/relationships/hyperlink" Target="/ppt/slides/slide6.xml" Id="R214bb5424c244f77" /><Relationship Type="http://schemas.openxmlformats.org/officeDocument/2006/relationships/hyperlink" Target="/ppt/slides/slide11.xml" Id="R6c2ba4e4a03e4f52" /><Relationship Type="http://schemas.openxmlformats.org/officeDocument/2006/relationships/hyperlink" Target="/ppt/slides/slide13.xml" Id="R1431946ad82140fe" /><Relationship Type="http://schemas.openxmlformats.org/officeDocument/2006/relationships/hyperlink" Target="/ppt/slides/slide15.xml" Id="R364eb6b33f7d4428" /><Relationship Type="http://schemas.openxmlformats.org/officeDocument/2006/relationships/hyperlink" Target="/ppt/slides/slide16.xml" Id="R2b44e582b69a44d0" /><Relationship Type="http://schemas.openxmlformats.org/officeDocument/2006/relationships/image" Target="/ppt/media/image4.png" Id="R47254a2f41904f09" /><Relationship Type="http://schemas.openxmlformats.org/officeDocument/2006/relationships/image" Target="/ppt/media/image5.png" Id="Rd677922767864d64" /><Relationship Type="http://schemas.openxmlformats.org/officeDocument/2006/relationships/image" Target="/ppt/media/image6.png" Id="R92d0ddc3c58c4a9f" /><Relationship Type="http://schemas.openxmlformats.org/officeDocument/2006/relationships/image" Target="/ppt/media/image7.png" Id="R6ef0e53e19a24506" /><Relationship Type="http://schemas.openxmlformats.org/officeDocument/2006/relationships/notesSlide" Target="/ppt/notesSlides/notesSlide3.xml" Id="Rf531648fce7d45b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3b839e39a9b4e86" /><Relationship Type="http://schemas.openxmlformats.org/officeDocument/2006/relationships/image" Target="/ppt/media/image3.png" Id="Racea4b57a1354594" /><Relationship Type="http://schemas.openxmlformats.org/officeDocument/2006/relationships/hyperlink" Target="/ppt/slides/slide2.xml" Id="R5ef5a1788ee64600" /><Relationship Type="http://schemas.openxmlformats.org/officeDocument/2006/relationships/hyperlink" Target="/ppt/slides/slide4.xml" Id="R8e27ad2b623445a3" /><Relationship Type="http://schemas.openxmlformats.org/officeDocument/2006/relationships/hyperlink" Target="/ppt/slides/slide5.xml" Id="R2ea9260f20494d78" /><Relationship Type="http://schemas.openxmlformats.org/officeDocument/2006/relationships/hyperlink" Target="/ppt/slides/slide6.xml" Id="R1306385c5e764645" /><Relationship Type="http://schemas.openxmlformats.org/officeDocument/2006/relationships/hyperlink" Target="/ppt/slides/slide11.xml" Id="Re0dc5df649f54aab" /><Relationship Type="http://schemas.openxmlformats.org/officeDocument/2006/relationships/hyperlink" Target="/ppt/slides/slide13.xml" Id="Ra86a574560cc46bc" /><Relationship Type="http://schemas.openxmlformats.org/officeDocument/2006/relationships/hyperlink" Target="/ppt/slides/slide15.xml" Id="R49ef4ee169b64647" /><Relationship Type="http://schemas.openxmlformats.org/officeDocument/2006/relationships/hyperlink" Target="/ppt/slides/slide16.xml" Id="R83d7a30a954842c7" /><Relationship Type="http://schemas.openxmlformats.org/officeDocument/2006/relationships/image" Target="/ppt/media/image8.png" Id="R07b7664f0f9f441b" /><Relationship Type="http://schemas.openxmlformats.org/officeDocument/2006/relationships/image" Target="/ppt/media/image9.png" Id="R516c512cc7ae40f6" /><Relationship Type="http://schemas.openxmlformats.org/officeDocument/2006/relationships/image" Target="/ppt/media/image10.png" Id="R0d3d92a0546946f6" /><Relationship Type="http://schemas.openxmlformats.org/officeDocument/2006/relationships/image" Target="/ppt/media/image11.png" Id="R8ca61085ce1a4aaa" /><Relationship Type="http://schemas.openxmlformats.org/officeDocument/2006/relationships/notesSlide" Target="/ppt/notesSlides/notesSlide4.xml" Id="Rcbb27fc695dc470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8237649f07e4b99" /><Relationship Type="http://schemas.openxmlformats.org/officeDocument/2006/relationships/image" Target="/ppt/media/image12.png" Id="R814f86ed2af9419a" /><Relationship Type="http://schemas.openxmlformats.org/officeDocument/2006/relationships/image" Target="/ppt/media/image13.png" Id="R7b752127323a4a40" /><Relationship Type="http://schemas.openxmlformats.org/officeDocument/2006/relationships/image" Target="/ppt/media/image14.png" Id="R062825ac448f42f8" /><Relationship Type="http://schemas.openxmlformats.org/officeDocument/2006/relationships/image" Target="/ppt/media/image15.png" Id="R1f2ac8ac92714bc2" /><Relationship Type="http://schemas.openxmlformats.org/officeDocument/2006/relationships/image" Target="/ppt/media/image16.png" Id="R6c2d61ed6aa54624" /><Relationship Type="http://schemas.openxmlformats.org/officeDocument/2006/relationships/image" Target="/ppt/media/image17.png" Id="Rfca579ddaba547e0" /><Relationship Type="http://schemas.openxmlformats.org/officeDocument/2006/relationships/image" Target="/ppt/media/image18.png" Id="R6059f68618e44e80" /><Relationship Type="http://schemas.openxmlformats.org/officeDocument/2006/relationships/image" Target="/ppt/media/image3.png" Id="R44a617c5c115472b" /><Relationship Type="http://schemas.openxmlformats.org/officeDocument/2006/relationships/hyperlink" Target="/ppt/slides/slide2.xml" Id="R5d51c5b888654006" /><Relationship Type="http://schemas.openxmlformats.org/officeDocument/2006/relationships/hyperlink" Target="/ppt/slides/slide4.xml" Id="R63927d02d7084f30" /><Relationship Type="http://schemas.openxmlformats.org/officeDocument/2006/relationships/hyperlink" Target="/ppt/slides/slide5.xml" Id="Ra52efc974b574e25" /><Relationship Type="http://schemas.openxmlformats.org/officeDocument/2006/relationships/hyperlink" Target="/ppt/slides/slide6.xml" Id="R61a9710510644b8c" /><Relationship Type="http://schemas.openxmlformats.org/officeDocument/2006/relationships/hyperlink" Target="/ppt/slides/slide11.xml" Id="R603772464c944701" /><Relationship Type="http://schemas.openxmlformats.org/officeDocument/2006/relationships/hyperlink" Target="/ppt/slides/slide13.xml" Id="R66fcbd8df2e14e04" /><Relationship Type="http://schemas.openxmlformats.org/officeDocument/2006/relationships/hyperlink" Target="/ppt/slides/slide15.xml" Id="Ref07ca00ab8a477f" /><Relationship Type="http://schemas.openxmlformats.org/officeDocument/2006/relationships/hyperlink" Target="/ppt/slides/slide16.xml" Id="Rbd2ddf9020554464" /><Relationship Type="http://schemas.openxmlformats.org/officeDocument/2006/relationships/notesSlide" Target="/ppt/notesSlides/notesSlide5.xml" Id="R36cd6b31125045b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e0c00f7175a48e4" /><Relationship Type="http://schemas.openxmlformats.org/officeDocument/2006/relationships/image" Target="/ppt/media/image3.png" Id="R6d3940b00ef54180" /><Relationship Type="http://schemas.openxmlformats.org/officeDocument/2006/relationships/hyperlink" Target="/ppt/slides/slide2.xml" Id="R709f509e2c494c5c" /><Relationship Type="http://schemas.openxmlformats.org/officeDocument/2006/relationships/hyperlink" Target="/ppt/slides/slide4.xml" Id="Rc8c9ab71694a4694" /><Relationship Type="http://schemas.openxmlformats.org/officeDocument/2006/relationships/hyperlink" Target="/ppt/slides/slide5.xml" Id="R48d65a4a2e024a2f" /><Relationship Type="http://schemas.openxmlformats.org/officeDocument/2006/relationships/hyperlink" Target="/ppt/slides/slide6.xml" Id="R93f473800c8d461e" /><Relationship Type="http://schemas.openxmlformats.org/officeDocument/2006/relationships/hyperlink" Target="/ppt/slides/slide11.xml" Id="R7e2504d94b824f8d" /><Relationship Type="http://schemas.openxmlformats.org/officeDocument/2006/relationships/hyperlink" Target="/ppt/slides/slide13.xml" Id="R0b94136b9dfc46c2" /><Relationship Type="http://schemas.openxmlformats.org/officeDocument/2006/relationships/hyperlink" Target="/ppt/slides/slide15.xml" Id="R4dbc5e5205714557" /><Relationship Type="http://schemas.openxmlformats.org/officeDocument/2006/relationships/hyperlink" Target="/ppt/slides/slide16.xml" Id="R017b02fc0d3c4d70" /><Relationship Type="http://schemas.openxmlformats.org/officeDocument/2006/relationships/image" Target="/ppt/media/image19.png" Id="Rbc6dcb17ba3d4947" /><Relationship Type="http://schemas.openxmlformats.org/officeDocument/2006/relationships/image" Target="/ppt/media/image20.png" Id="Rf20c48b35d804493" /><Relationship Type="http://schemas.openxmlformats.org/officeDocument/2006/relationships/image" Target="/ppt/media/image21.png" Id="Rc26f5caa02404b02" /><Relationship Type="http://schemas.openxmlformats.org/officeDocument/2006/relationships/notesSlide" Target="/ppt/notesSlides/notesSlide6.xml" Id="Rc6d05a4257754d3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f70558e5cde400b" /><Relationship Type="http://schemas.openxmlformats.org/officeDocument/2006/relationships/image" Target="/ppt/media/image3.png" Id="Rcf51f01fa9ea4aef" /><Relationship Type="http://schemas.openxmlformats.org/officeDocument/2006/relationships/hyperlink" Target="/ppt/slides/slide2.xml" Id="Rff6195133d5048b5" /><Relationship Type="http://schemas.openxmlformats.org/officeDocument/2006/relationships/hyperlink" Target="/ppt/slides/slide4.xml" Id="Rac7dda43bfd3455c" /><Relationship Type="http://schemas.openxmlformats.org/officeDocument/2006/relationships/hyperlink" Target="/ppt/slides/slide5.xml" Id="R73304aaaaa6c4ba7" /><Relationship Type="http://schemas.openxmlformats.org/officeDocument/2006/relationships/hyperlink" Target="/ppt/slides/slide6.xml" Id="R23c28c8fb42e4118" /><Relationship Type="http://schemas.openxmlformats.org/officeDocument/2006/relationships/hyperlink" Target="/ppt/slides/slide11.xml" Id="R2705430bd748467a" /><Relationship Type="http://schemas.openxmlformats.org/officeDocument/2006/relationships/hyperlink" Target="/ppt/slides/slide13.xml" Id="Rc2aa01ed14094b01" /><Relationship Type="http://schemas.openxmlformats.org/officeDocument/2006/relationships/hyperlink" Target="/ppt/slides/slide15.xml" Id="R5f2dd9581d764e6e" /><Relationship Type="http://schemas.openxmlformats.org/officeDocument/2006/relationships/hyperlink" Target="/ppt/slides/slide16.xml" Id="R11b49d8064c84dc1" /><Relationship Type="http://schemas.openxmlformats.org/officeDocument/2006/relationships/image" Target="/ppt/media/image22.png" Id="Raf7b1b6c8ed64846" /><Relationship Type="http://schemas.openxmlformats.org/officeDocument/2006/relationships/image" Target="/ppt/media/image23.png" Id="Rd9ded0465d88436c" /><Relationship Type="http://schemas.openxmlformats.org/officeDocument/2006/relationships/image" Target="/ppt/media/image24.png" Id="Rea7e5ba77f4c447b" /><Relationship Type="http://schemas.openxmlformats.org/officeDocument/2006/relationships/image" Target="/ppt/media/image25.png" Id="Re00813cbfb5d40dc" /><Relationship Type="http://schemas.openxmlformats.org/officeDocument/2006/relationships/image" Target="/ppt/media/image26.png" Id="Rc7ec9f5b33684bef" /><Relationship Type="http://schemas.openxmlformats.org/officeDocument/2006/relationships/image" Target="/ppt/media/image27.png" Id="R9a2ed4d4755949ab" /><Relationship Type="http://schemas.openxmlformats.org/officeDocument/2006/relationships/image" Target="/ppt/media/image28.png" Id="R2bd45ab6862049f3" /><Relationship Type="http://schemas.openxmlformats.org/officeDocument/2006/relationships/notesSlide" Target="/ppt/notesSlides/notesSlide7.xml" Id="Rcf9856e432f04cf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5a55c1d6d0d4aa4" /><Relationship Type="http://schemas.openxmlformats.org/officeDocument/2006/relationships/image" Target="/ppt/media/image.jpeg" Id="Rb396f00daa814274" /><Relationship Type="http://schemas.openxmlformats.org/officeDocument/2006/relationships/image" Target="/ppt/media/image3.png" Id="Rd0831b2bdbe94946" /><Relationship Type="http://schemas.openxmlformats.org/officeDocument/2006/relationships/hyperlink" Target="/ppt/slides/slide2.xml" Id="R5fac3edffab9404b" /><Relationship Type="http://schemas.openxmlformats.org/officeDocument/2006/relationships/hyperlink" Target="/ppt/slides/slide4.xml" Id="R967e61956cce4105" /><Relationship Type="http://schemas.openxmlformats.org/officeDocument/2006/relationships/hyperlink" Target="/ppt/slides/slide5.xml" Id="R296d75b1f22b421c" /><Relationship Type="http://schemas.openxmlformats.org/officeDocument/2006/relationships/hyperlink" Target="/ppt/slides/slide6.xml" Id="R864c4eb26ea6426c" /><Relationship Type="http://schemas.openxmlformats.org/officeDocument/2006/relationships/hyperlink" Target="/ppt/slides/slide11.xml" Id="Rb8c7e5e601394674" /><Relationship Type="http://schemas.openxmlformats.org/officeDocument/2006/relationships/hyperlink" Target="/ppt/slides/slide13.xml" Id="R5cbdfa10039f45e5" /><Relationship Type="http://schemas.openxmlformats.org/officeDocument/2006/relationships/hyperlink" Target="/ppt/slides/slide15.xml" Id="Rb396e84348434a14" /><Relationship Type="http://schemas.openxmlformats.org/officeDocument/2006/relationships/hyperlink" Target="/ppt/slides/slide16.xml" Id="R4f6ede9ec9bb4228" /><Relationship Type="http://schemas.openxmlformats.org/officeDocument/2006/relationships/image" Target="/ppt/media/image29.png" Id="Rb1d22a1e67d54ced" /><Relationship Type="http://schemas.openxmlformats.org/officeDocument/2006/relationships/image" Target="/ppt/media/image30.png" Id="Rc4a03c1cf75940a2" /><Relationship Type="http://schemas.openxmlformats.org/officeDocument/2006/relationships/image" Target="/ppt/media/image31.png" Id="Ra67aa159015248fc" /><Relationship Type="http://schemas.openxmlformats.org/officeDocument/2006/relationships/notesSlide" Target="/ppt/notesSlides/notesSlide8.xml" Id="R695b20a5679744b5" /></Relationships>
</file>

<file path=ppt/slides/_rels/slide9.xml.rels>&#65279;<?xml version="1.0" encoding="utf-8"?><Relationships xmlns="http://schemas.openxmlformats.org/package/2006/relationships"><Relationship Type="http://schemas.openxmlformats.org/officeDocument/2006/relationships/slideLayout" Target="/ppt/slideLayouts/slideLayout4.xml" Id="R76a3862f20534941" /><Relationship Type="http://schemas.openxmlformats.org/officeDocument/2006/relationships/image" Target="/ppt/media/image3.png" Id="R7209baa187b14580" /><Relationship Type="http://schemas.openxmlformats.org/officeDocument/2006/relationships/hyperlink" Target="/ppt/slides/slide1.xml" Id="R7977de37b8a04bd6" /><Relationship Type="http://schemas.openxmlformats.org/officeDocument/2006/relationships/image" Target="/ppt/media/image32.png" Id="R108373de9cd94b03" /><Relationship Type="http://schemas.openxmlformats.org/officeDocument/2006/relationships/image" Target="/ppt/media/image33.png" Id="Raf3dcc95a5e04c72" /><Relationship Type="http://schemas.openxmlformats.org/officeDocument/2006/relationships/image" Target="/ppt/media/image34.png" Id="R06661cd2dd37430f" /><Relationship Type="http://schemas.openxmlformats.org/officeDocument/2006/relationships/notesSlide" Target="/ppt/notesSlides/notesSlide9.xml" Id="R4fb24a9766004e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3.xml" Id="R768b6743937645c2" /><Relationship Type="http://schemas.openxmlformats.org/officeDocument/2006/relationships/image" Target="/ppt/media/image3.png" Id="R4ab76b837e9e4091" /><Relationship Type="http://schemas.openxmlformats.org/officeDocument/2006/relationships/hyperlink" Target="/ppt/slides/slide2.xml" Id="R229f3549b2684d9c" /><Relationship Type="http://schemas.openxmlformats.org/officeDocument/2006/relationships/hyperlink" Target="/ppt/slides/slide4.xml" Id="R2f966a9cf3184f54" /><Relationship Type="http://schemas.openxmlformats.org/officeDocument/2006/relationships/hyperlink" Target="/ppt/slides/slide5.xml" Id="Re3237c6e39dd4075" /><Relationship Type="http://schemas.openxmlformats.org/officeDocument/2006/relationships/hyperlink" Target="/ppt/slides/slide6.xml" Id="R186ea3057e334098" /><Relationship Type="http://schemas.openxmlformats.org/officeDocument/2006/relationships/hyperlink" Target="/ppt/slides/slide11.xml" Id="R493d22ea4c93446b" /><Relationship Type="http://schemas.openxmlformats.org/officeDocument/2006/relationships/hyperlink" Target="/ppt/slides/slide13.xml" Id="R7f7b2ee8de6746c9" /><Relationship Type="http://schemas.openxmlformats.org/officeDocument/2006/relationships/hyperlink" Target="/ppt/slides/slide15.xml" Id="R06f5c3ce7cb546f4" /><Relationship Type="http://schemas.openxmlformats.org/officeDocument/2006/relationships/hyperlink" Target="/ppt/slides/slide16.xml" Id="R0a1f12bf4e0649c5" /><Relationship Type="http://schemas.openxmlformats.org/officeDocument/2006/relationships/notesSlide" Target="/ppt/notesSlides/notesSlide10.xml" Id="Rffb412a3371a4a7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5fce58878614142" /><Relationship Type="http://schemas.openxmlformats.org/officeDocument/2006/relationships/image" Target="/ppt/media/image35.png" Id="R1f94c2464f41478a" /><Relationship Type="http://schemas.openxmlformats.org/officeDocument/2006/relationships/image" Target="/ppt/media/image3.png" Id="R0a432fe8fc334864" /><Relationship Type="http://schemas.openxmlformats.org/officeDocument/2006/relationships/hyperlink" Target="/ppt/slides/slide2.xml" Id="R5879f5aa7cef477a" /><Relationship Type="http://schemas.openxmlformats.org/officeDocument/2006/relationships/hyperlink" Target="/ppt/slides/slide4.xml" Id="R825dcaed6ebd4b48" /><Relationship Type="http://schemas.openxmlformats.org/officeDocument/2006/relationships/hyperlink" Target="/ppt/slides/slide5.xml" Id="Rbb4182ebf6524a61" /><Relationship Type="http://schemas.openxmlformats.org/officeDocument/2006/relationships/hyperlink" Target="/ppt/slides/slide6.xml" Id="R573d80ce25204896" /><Relationship Type="http://schemas.openxmlformats.org/officeDocument/2006/relationships/hyperlink" Target="/ppt/slides/slide11.xml" Id="Raee3aa5b7ace4428" /><Relationship Type="http://schemas.openxmlformats.org/officeDocument/2006/relationships/hyperlink" Target="/ppt/slides/slide13.xml" Id="Rd73d980120b24f9d" /><Relationship Type="http://schemas.openxmlformats.org/officeDocument/2006/relationships/hyperlink" Target="/ppt/slides/slide15.xml" Id="Rde77b4ece2074c77" /><Relationship Type="http://schemas.openxmlformats.org/officeDocument/2006/relationships/hyperlink" Target="/ppt/slides/slide16.xml" Id="R3c42aabe5cb149d8" /><Relationship Type="http://schemas.openxmlformats.org/officeDocument/2006/relationships/image" Target="/ppt/media/image36.png" Id="Rda96955ef2214ac0" /><Relationship Type="http://schemas.openxmlformats.org/officeDocument/2006/relationships/image" Target="/ppt/media/image37.png" Id="Rde3c37de46c74dcc" /><Relationship Type="http://schemas.openxmlformats.org/officeDocument/2006/relationships/image" Target="/ppt/media/image38.png" Id="R5a7ab1c7aa0f400c" /><Relationship Type="http://schemas.openxmlformats.org/officeDocument/2006/relationships/image" Target="/ppt/media/image39.png" Id="R9bb6d490be874418" /><Relationship Type="http://schemas.openxmlformats.org/officeDocument/2006/relationships/image" Target="/ppt/media/image40.png" Id="R36d07540db244dbc" /><Relationship Type="http://schemas.openxmlformats.org/officeDocument/2006/relationships/notesSlide" Target="/ppt/notesSlides/notesSlide11.xml" Id="R8788fe7154f642b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e781a528c854008" /><Relationship Type="http://schemas.openxmlformats.org/officeDocument/2006/relationships/image" Target="/ppt/media/image3.png" Id="R4d8093cc0585471b" /><Relationship Type="http://schemas.openxmlformats.org/officeDocument/2006/relationships/hyperlink" Target="/ppt/slides/slide2.xml" Id="R55fedf2fd92647a8" /><Relationship Type="http://schemas.openxmlformats.org/officeDocument/2006/relationships/hyperlink" Target="/ppt/slides/slide4.xml" Id="R5bfe3dc4aa634068" /><Relationship Type="http://schemas.openxmlformats.org/officeDocument/2006/relationships/hyperlink" Target="/ppt/slides/slide5.xml" Id="R5d48d86df1e249ea" /><Relationship Type="http://schemas.openxmlformats.org/officeDocument/2006/relationships/hyperlink" Target="/ppt/slides/slide6.xml" Id="R8f57c1494ad6411e" /><Relationship Type="http://schemas.openxmlformats.org/officeDocument/2006/relationships/hyperlink" Target="/ppt/slides/slide11.xml" Id="R0226d6cdae824f99" /><Relationship Type="http://schemas.openxmlformats.org/officeDocument/2006/relationships/hyperlink" Target="/ppt/slides/slide13.xml" Id="Rd44b81eac54a4d70" /><Relationship Type="http://schemas.openxmlformats.org/officeDocument/2006/relationships/hyperlink" Target="/ppt/slides/slide15.xml" Id="R89da1c096fca48e9" /><Relationship Type="http://schemas.openxmlformats.org/officeDocument/2006/relationships/hyperlink" Target="/ppt/slides/slide16.xml" Id="R5c34a3a3234d49b8" /><Relationship Type="http://schemas.openxmlformats.org/officeDocument/2006/relationships/image" Target="/ppt/media/image41.png" Id="R93a4ba62a71748ee" /><Relationship Type="http://schemas.openxmlformats.org/officeDocument/2006/relationships/notesSlide" Target="/ppt/notesSlides/notesSlide12.xml" Id="R8f42021a587243b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e3fc6a59b5945fd" /><Relationship Type="http://schemas.openxmlformats.org/officeDocument/2006/relationships/image" Target="/ppt/media/image3.png" Id="Rac9944f2fded49b5" /><Relationship Type="http://schemas.openxmlformats.org/officeDocument/2006/relationships/hyperlink" Target="/ppt/slides/slide2.xml" Id="Raa93dfaa824a43ef" /><Relationship Type="http://schemas.openxmlformats.org/officeDocument/2006/relationships/hyperlink" Target="/ppt/slides/slide4.xml" Id="Rad6622bdbd094ad8" /><Relationship Type="http://schemas.openxmlformats.org/officeDocument/2006/relationships/hyperlink" Target="/ppt/slides/slide5.xml" Id="R1bb12eada7784832" /><Relationship Type="http://schemas.openxmlformats.org/officeDocument/2006/relationships/hyperlink" Target="/ppt/slides/slide6.xml" Id="R874caf761ddd4b5d" /><Relationship Type="http://schemas.openxmlformats.org/officeDocument/2006/relationships/hyperlink" Target="/ppt/slides/slide11.xml" Id="R667d0277fe154050" /><Relationship Type="http://schemas.openxmlformats.org/officeDocument/2006/relationships/hyperlink" Target="/ppt/slides/slide13.xml" Id="Re4634875b8d14756" /><Relationship Type="http://schemas.openxmlformats.org/officeDocument/2006/relationships/hyperlink" Target="/ppt/slides/slide15.xml" Id="Rd08645230db44a13" /><Relationship Type="http://schemas.openxmlformats.org/officeDocument/2006/relationships/hyperlink" Target="/ppt/slides/slide16.xml" Id="R17c58f9ed34f4094" /><Relationship Type="http://schemas.openxmlformats.org/officeDocument/2006/relationships/image" Target="/ppt/media/image42.png" Id="R2f2166541c8b4494" /><Relationship Type="http://schemas.openxmlformats.org/officeDocument/2006/relationships/notesSlide" Target="/ppt/notesSlides/notesSlide13.xml" Id="Rc5a0d7354d08461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9959fe5e1c14ff4" /><Relationship Type="http://schemas.openxmlformats.org/officeDocument/2006/relationships/image" Target="/ppt/media/image2.jpeg" Id="Rc8cfa835bba246ad" /><Relationship Type="http://schemas.openxmlformats.org/officeDocument/2006/relationships/image" Target="/ppt/media/image3.png" Id="R58ffafc9b6cf40a7" /><Relationship Type="http://schemas.openxmlformats.org/officeDocument/2006/relationships/hyperlink" Target="/ppt/slides/slide2.xml" Id="Raf3719b2e6574d14" /><Relationship Type="http://schemas.openxmlformats.org/officeDocument/2006/relationships/hyperlink" Target="/ppt/slides/slide4.xml" Id="R35dac8ee319443e8" /><Relationship Type="http://schemas.openxmlformats.org/officeDocument/2006/relationships/hyperlink" Target="/ppt/slides/slide5.xml" Id="R08eab268f4e74a86" /><Relationship Type="http://schemas.openxmlformats.org/officeDocument/2006/relationships/hyperlink" Target="/ppt/slides/slide6.xml" Id="R6d9b2ae78e544f45" /><Relationship Type="http://schemas.openxmlformats.org/officeDocument/2006/relationships/hyperlink" Target="/ppt/slides/slide11.xml" Id="Rc8e13b07e2a04d76" /><Relationship Type="http://schemas.openxmlformats.org/officeDocument/2006/relationships/hyperlink" Target="/ppt/slides/slide13.xml" Id="R209168a06316402a" /><Relationship Type="http://schemas.openxmlformats.org/officeDocument/2006/relationships/hyperlink" Target="/ppt/slides/slide15.xml" Id="R1c849aac3b334af4" /><Relationship Type="http://schemas.openxmlformats.org/officeDocument/2006/relationships/hyperlink" Target="/ppt/slides/slide16.xml" Id="R6b95ade367bd4841" /><Relationship Type="http://schemas.openxmlformats.org/officeDocument/2006/relationships/image" Target="/ppt/media/image43.png" Id="Rb015c6f7b6b04a26" /><Relationship Type="http://schemas.openxmlformats.org/officeDocument/2006/relationships/image" Target="/ppt/media/image44.png" Id="R1d93f509313d4122" /><Relationship Type="http://schemas.openxmlformats.org/officeDocument/2006/relationships/image" Target="/ppt/media/image45.png" Id="Redadd05ae2bb4164" /><Relationship Type="http://schemas.openxmlformats.org/officeDocument/2006/relationships/notesSlide" Target="/ppt/notesSlides/notesSlide14.xml" Id="R744308efc6c64b6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766fbcc8ae64e34" /><Relationship Type="http://schemas.openxmlformats.org/officeDocument/2006/relationships/image" Target="/ppt/media/image46.png" Id="Re2cdd9168d8242ee" /><Relationship Type="http://schemas.openxmlformats.org/officeDocument/2006/relationships/image" Target="/ppt/media/image3.png" Id="R4e8a4aeadc4446d9" /><Relationship Type="http://schemas.openxmlformats.org/officeDocument/2006/relationships/hyperlink" Target="/ppt/slides/slide2.xml" Id="Rc34171eb36aa4c8a" /><Relationship Type="http://schemas.openxmlformats.org/officeDocument/2006/relationships/hyperlink" Target="/ppt/slides/slide4.xml" Id="Ra4245d6181154e80" /><Relationship Type="http://schemas.openxmlformats.org/officeDocument/2006/relationships/hyperlink" Target="/ppt/slides/slide5.xml" Id="R652a03402d3f44a4" /><Relationship Type="http://schemas.openxmlformats.org/officeDocument/2006/relationships/hyperlink" Target="/ppt/slides/slide6.xml" Id="R7dda151d198d45b0" /><Relationship Type="http://schemas.openxmlformats.org/officeDocument/2006/relationships/hyperlink" Target="/ppt/slides/slide11.xml" Id="R551a4500d7eb45fa" /><Relationship Type="http://schemas.openxmlformats.org/officeDocument/2006/relationships/hyperlink" Target="/ppt/slides/slide13.xml" Id="R18c1997833914fdb" /><Relationship Type="http://schemas.openxmlformats.org/officeDocument/2006/relationships/hyperlink" Target="/ppt/slides/slide15.xml" Id="R0138b79b0dab4353" /><Relationship Type="http://schemas.openxmlformats.org/officeDocument/2006/relationships/hyperlink" Target="/ppt/slides/slide16.xml" Id="R04916b60cd5a4f64" /><Relationship Type="http://schemas.openxmlformats.org/officeDocument/2006/relationships/image" Target="/ppt/media/image47.png" Id="Ra975404f2ae0409b" /><Relationship Type="http://schemas.openxmlformats.org/officeDocument/2006/relationships/image" Target="/ppt/media/image48.png" Id="R253bdf7214894053" /><Relationship Type="http://schemas.openxmlformats.org/officeDocument/2006/relationships/image" Target="/ppt/media/image49.png" Id="R07f860040ea14fdd" /><Relationship Type="http://schemas.openxmlformats.org/officeDocument/2006/relationships/notesSlide" Target="/ppt/notesSlides/notesSlide15.xml" Id="R61068c508c87496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4264590d84f49c1" /><Relationship Type="http://schemas.openxmlformats.org/officeDocument/2006/relationships/image" Target="/ppt/media/image50.png" Id="R9105fbe118ed438f" /><Relationship Type="http://schemas.openxmlformats.org/officeDocument/2006/relationships/image" Target="/ppt/media/image3.png" Id="R410d96f8a07f4baa" /><Relationship Type="http://schemas.openxmlformats.org/officeDocument/2006/relationships/hyperlink" Target="/ppt/slides/slide2.xml" Id="R47a92ba74a244ec6" /><Relationship Type="http://schemas.openxmlformats.org/officeDocument/2006/relationships/hyperlink" Target="/ppt/slides/slide4.xml" Id="R95d6b4011cdd49a9" /><Relationship Type="http://schemas.openxmlformats.org/officeDocument/2006/relationships/hyperlink" Target="/ppt/slides/slide5.xml" Id="Rbdcfb7d95128451b" /><Relationship Type="http://schemas.openxmlformats.org/officeDocument/2006/relationships/hyperlink" Target="/ppt/slides/slide6.xml" Id="Rd56f446bee4248b8" /><Relationship Type="http://schemas.openxmlformats.org/officeDocument/2006/relationships/hyperlink" Target="/ppt/slides/slide11.xml" Id="Rc7aaca58175445a3" /><Relationship Type="http://schemas.openxmlformats.org/officeDocument/2006/relationships/hyperlink" Target="/ppt/slides/slide13.xml" Id="R93af79820b6147f9" /><Relationship Type="http://schemas.openxmlformats.org/officeDocument/2006/relationships/hyperlink" Target="/ppt/slides/slide15.xml" Id="Rd50b075181294d7a" /><Relationship Type="http://schemas.openxmlformats.org/officeDocument/2006/relationships/hyperlink" Target="/ppt/slides/slide16.xml" Id="Recddd086397740b3" /><Relationship Type="http://schemas.openxmlformats.org/officeDocument/2006/relationships/image" Target="/ppt/media/image51.png" Id="R26e8fd804a4b48fc" /><Relationship Type="http://schemas.openxmlformats.org/officeDocument/2006/relationships/image" Target="/ppt/media/image52.png" Id="R4a2464811d7746da" /><Relationship Type="http://schemas.openxmlformats.org/officeDocument/2006/relationships/image" Target="/ppt/media/image53.png" Id="Rcde1d477e3e14a1a" /><Relationship Type="http://schemas.openxmlformats.org/officeDocument/2006/relationships/notesSlide" Target="/ppt/notesSlides/notesSlide16.xml" Id="R9965f00ce1014a4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4e7831ce675406d" /><Relationship Type="http://schemas.openxmlformats.org/officeDocument/2006/relationships/image" Target="/ppt/media/image3.png" Id="Rf41a30feb875485b" /><Relationship Type="http://schemas.openxmlformats.org/officeDocument/2006/relationships/hyperlink" Target="/ppt/slides/slide2.xml" Id="R5a1e2850b74643b6" /><Relationship Type="http://schemas.openxmlformats.org/officeDocument/2006/relationships/hyperlink" Target="/ppt/slides/slide4.xml" Id="R1c022d3e7e2a45c4" /><Relationship Type="http://schemas.openxmlformats.org/officeDocument/2006/relationships/hyperlink" Target="/ppt/slides/slide5.xml" Id="R993f4252fe32459c" /><Relationship Type="http://schemas.openxmlformats.org/officeDocument/2006/relationships/hyperlink" Target="/ppt/slides/slide6.xml" Id="R7f1d8f6519594395" /><Relationship Type="http://schemas.openxmlformats.org/officeDocument/2006/relationships/hyperlink" Target="/ppt/slides/slide11.xml" Id="R39d56dabdcc24e8a" /><Relationship Type="http://schemas.openxmlformats.org/officeDocument/2006/relationships/hyperlink" Target="/ppt/slides/slide13.xml" Id="R666775da3db1409f" /><Relationship Type="http://schemas.openxmlformats.org/officeDocument/2006/relationships/hyperlink" Target="/ppt/slides/slide15.xml" Id="R59ead2b08c25477d" /><Relationship Type="http://schemas.openxmlformats.org/officeDocument/2006/relationships/hyperlink" Target="/ppt/slides/slide16.xml" Id="R55cdd722f7d34d53" /><Relationship Type="http://schemas.openxmlformats.org/officeDocument/2006/relationships/image" Target="/ppt/media/image54.png" Id="Rc26fbe54ace84c66" /><Relationship Type="http://schemas.openxmlformats.org/officeDocument/2006/relationships/image" Target="/ppt/media/image55.png" Id="R6c3e4a550e7a42ac" /><Relationship Type="http://schemas.openxmlformats.org/officeDocument/2006/relationships/image" Target="/ppt/media/image56.png" Id="R40927ef790024873" /><Relationship Type="http://schemas.openxmlformats.org/officeDocument/2006/relationships/image" Target="/ppt/media/image57.png" Id="R9932132294404cdc" /><Relationship Type="http://schemas.openxmlformats.org/officeDocument/2006/relationships/notesSlide" Target="/ppt/notesSlides/notesSlide17.xml" Id="Rc4c577a5671f449b"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4795" name="Google Shape;4784;p105"/>
          <p:cNvPicPr>
            <a:picLocks xmlns:a="http://schemas.openxmlformats.org/drawingml/2006/main" noChangeAspect="1"/>
          </p:cNvPicPr>
          <p:nvPr/>
        </p:nvPicPr>
        <p:blipFill rotWithShape="1">
          <a:blip xmlns:r="http://schemas.openxmlformats.org/officeDocument/2006/relationships" xmlns:a="http://schemas.openxmlformats.org/drawingml/2006/main" r:embed="R5b46bc071ea44536">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pic>
        <p:nvPicPr>
          <p:cNvPr id="4796" name="Google Shape;4785;p105"/>
          <p:cNvPicPr>
            <a:picLocks xmlns:a="http://schemas.openxmlformats.org/drawingml/2006/main" noChangeAspect="1"/>
          </p:cNvPicPr>
          <p:nvPr/>
        </p:nvPicPr>
        <p:blipFill rotWithShape="1">
          <a:blip xmlns:r="http://schemas.openxmlformats.org/officeDocument/2006/relationships" xmlns:a="http://schemas.openxmlformats.org/drawingml/2006/main" r:embed="R6ebda5fb2c974c44">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sp>
        <p:nvSpPr>
          <p:cNvPr id="4786" name="Google Shape;4786;p105">
            <a:extLst xmlns:a="http://schemas.openxmlformats.org/drawingml/2006/main">
              <a:ext uri="{FF2B5EF4-FFF2-40B4-BE49-F238E27FC236}">
                <a16:creationId xmlns:a16="http://schemas.microsoft.com/office/drawing/2014/main" id="{A2065013-D04A-4AE5-B6DE-33637AEE51FD}"/>
              </a:ext>
            </a:extLst>
          </p:cNvPr>
          <p:cNvSpPr>
            <a:spLocks xmlns:a="http://schemas.openxmlformats.org/drawingml/2006/main" noGrp="1"/>
          </p:cNvSpPr>
          <p:nvPr/>
        </p:nvSpPr>
        <p:spPr>
          <a:xfrm xmlns:a="http://schemas.openxmlformats.org/drawingml/2006/main">
            <a:off x="731520" y="4224528"/>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EMPATYZER · DLA MENEDŻERA ZESPOŁU</a:t>
            </a:r>
            <a:endParaRPr sz="1000"/>
          </a:p>
        </p:txBody>
      </p:sp>
      <p:sp>
        <p:nvSpPr>
          <p:cNvPr id="4787" name="Google Shape;4787;p105">
            <a:extLst xmlns:a="http://schemas.openxmlformats.org/drawingml/2006/main">
              <a:ext uri="{FF2B5EF4-FFF2-40B4-BE49-F238E27FC236}">
                <a16:creationId xmlns:a16="http://schemas.microsoft.com/office/drawing/2014/main" id="{EC9BDB7E-7E21-4D63-9573-DEC9B7FCB2B2}"/>
              </a:ext>
            </a:extLst>
          </p:cNvPr>
          <p:cNvSpPr>
            <a:spLocks xmlns:a="http://schemas.openxmlformats.org/drawingml/2006/main" noGrp="1"/>
          </p:cNvSpPr>
          <p:nvPr>
            <p:ph type="title" idx="0"/>
          </p:nvPr>
        </p:nvSpPr>
        <p:spPr>
          <a:xfrm xmlns:a="http://schemas.openxmlformats.org/drawingml/2006/main">
            <a:off x="731520" y="4462272"/>
            <a:ext cx="9692640" cy="98755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Ważnych rozmów w pracy</a:t>
            </a:r>
            <a:endParaRPr sz="3800"/>
          </a:p>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nie prowadzi się na wyczucie.</a:t>
            </a:r>
            <a:endParaRPr sz="3800"/>
          </a:p>
        </p:txBody>
      </p:sp>
      <p:sp>
        <p:nvSpPr>
          <p:cNvPr id="4788" name="Google Shape;4788;p105">
            <a:extLst xmlns:a="http://schemas.openxmlformats.org/drawingml/2006/main">
              <a:ext uri="{FF2B5EF4-FFF2-40B4-BE49-F238E27FC236}">
                <a16:creationId xmlns:a16="http://schemas.microsoft.com/office/drawing/2014/main" id="{51961AF6-D42F-4908-9875-C45DF7AEA7CB}"/>
              </a:ext>
            </a:extLst>
          </p:cNvPr>
          <p:cNvSpPr>
            <a:spLocks xmlns:a="http://schemas.openxmlformats.org/drawingml/2006/main" noGrp="1"/>
          </p:cNvSpPr>
          <p:nvPr/>
        </p:nvSpPr>
        <p:spPr>
          <a:xfrm xmlns:a="http://schemas.openxmlformats.org/drawingml/2006/main">
            <a:off x="731520" y="5687568"/>
            <a:ext cx="8778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E2D6E8"/>
              </a:buClr>
              <a:buSzPts val="1600"/>
              <a:buFont typeface="Calibri"/>
              <a:buNone/>
            </a:pPr>
            <a:r>
              <a:rPr sz="1600" u="none">
                <a:solidFill>
                  <a:srgbClr val="E2D6E8"/>
                </a:solidFill>
                <a:latin typeface="Calibri"/>
                <a:ea typeface="Calibri"/>
                <a:cs typeface="Calibri"/>
              </a:rPr>
              <a:t>Empatyzer pomaga Ci przygotować feedback, 1:1 albo trudną rozmowę z konkretną osobą z Twojego zespołu.</a:t>
            </a:r>
            <a:endParaRPr sz="1600"/>
          </a:p>
        </p:txBody>
      </p:sp>
      <p:sp>
        <p:nvSpPr>
          <p:cNvPr id="4789" name="Google Shape;4789;p105">
            <a:extLst xmlns:a="http://schemas.openxmlformats.org/drawingml/2006/main">
              <a:ext uri="{FF2B5EF4-FFF2-40B4-BE49-F238E27FC236}">
                <a16:creationId xmlns:a16="http://schemas.microsoft.com/office/drawing/2014/main" id="{BC846838-4186-4972-8831-82ACAFBF6935}"/>
              </a:ext>
            </a:extLst>
          </p:cNvPr>
          <p:cNvSpPr>
            <a:spLocks xmlns:a="http://schemas.openxmlformats.org/drawingml/2006/main" noGrp="1"/>
          </p:cNvSpPr>
          <p:nvPr/>
        </p:nvSpPr>
        <p:spPr>
          <a:xfrm xmlns:a="http://schemas.openxmlformats.org/drawingml/2006/main">
            <a:off x="731520" y="6236208"/>
            <a:ext cx="8778240" cy="29260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SzPts val="1050"/>
              <a:buFont typeface="Calibri"/>
              <a:buNone/>
            </a:pPr>
            <a:r>
              <a:t/>
            </a:r>
            <a:endParaRPr sz="1050"/>
          </a:p>
        </p:txBody>
      </p:sp>
      <p:pic>
        <p:nvPicPr>
          <p:cNvPr id="4801" name="Google Shape;4790;p105"/>
          <p:cNvPicPr>
            <a:picLocks xmlns:a="http://schemas.openxmlformats.org/drawingml/2006/main" noChangeAspect="1"/>
          </p:cNvPicPr>
          <p:nvPr/>
        </p:nvPicPr>
        <p:blipFill rotWithShape="1">
          <a:blip xmlns:r="http://schemas.openxmlformats.org/officeDocument/2006/relationships" xmlns:a="http://schemas.openxmlformats.org/drawingml/2006/main" r:embed="Rc5dd898c98954f75">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4791" name="Google Shape;4791;p105">
            <a:extLst xmlns:a="http://schemas.openxmlformats.org/drawingml/2006/main">
              <a:ext uri="{FF2B5EF4-FFF2-40B4-BE49-F238E27FC236}">
                <a16:creationId xmlns:a16="http://schemas.microsoft.com/office/drawing/2014/main" id="{4A1F3CE2-7CA8-4630-8FF0-FADAEBAF77F5}"/>
              </a:ext>
            </a:extLst>
          </p:cNvPr>
          <p:cNvSpPr>
            <a:spLocks xmlns:a="http://schemas.openxmlformats.org/drawingml/2006/main" noGrp="1"/>
          </p:cNvSpPr>
          <p:nvPr/>
        </p:nvSpPr>
        <p:spPr>
          <a:xfrm xmlns:a="http://schemas.openxmlformats.org/drawingml/2006/main">
            <a:off x="581025" y="4078224"/>
            <a:ext cx="76200" cy="1691640"/>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Tree>
    <p:extLst>
      <p:ext uri="{BB962C8B-B14F-4D97-AF65-F5344CB8AC3E}">
        <p14:creationId xmlns:p14="http://schemas.microsoft.com/office/powerpoint/2010/main" val="2091953917"/>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4797" name="Google Shape;4797;p106">
            <a:extLst xmlns:a="http://schemas.openxmlformats.org/drawingml/2006/main">
              <a:ext uri="{FF2B5EF4-FFF2-40B4-BE49-F238E27FC236}">
                <a16:creationId xmlns:a16="http://schemas.microsoft.com/office/drawing/2014/main" id="{A76A7E47-64EF-419F-AA82-558067949141}"/>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1" u="none">
                <a:solidFill>
                  <a:srgbClr val="FFFFFF"/>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4798" name="Google Shape;4798;p106">
            <a:extLst xmlns:a="http://schemas.openxmlformats.org/drawingml/2006/main">
              <a:ext uri="{FF2B5EF4-FFF2-40B4-BE49-F238E27FC236}">
                <a16:creationId xmlns:a16="http://schemas.microsoft.com/office/drawing/2014/main" id="{53A88127-C3FB-49BE-A371-016426A581BE}"/>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799" name="Google Shape;4799;p106">
            <a:extLst xmlns:a="http://schemas.openxmlformats.org/drawingml/2006/main">
              <a:ext uri="{FF2B5EF4-FFF2-40B4-BE49-F238E27FC236}">
                <a16:creationId xmlns:a16="http://schemas.microsoft.com/office/drawing/2014/main" id="{173AE6D2-4790-4BE9-BCA4-1EFB2283D2EA}"/>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Zasady feedbacku znasz. Trudność zaczyna się przy tej jednej osobie, jutro o dziewiątej.</a:t>
            </a:r>
            <a:endParaRPr sz="3400"/>
          </a:p>
        </p:txBody>
      </p:sp>
      <p:pic>
        <p:nvPicPr>
          <p:cNvPr id="4850" name="Google Shape;4800;p106"/>
          <p:cNvPicPr>
            <a:picLocks xmlns:a="http://schemas.openxmlformats.org/drawingml/2006/main" noChangeAspect="1"/>
          </p:cNvPicPr>
          <p:nvPr/>
        </p:nvPicPr>
        <p:blipFill rotWithShape="1">
          <a:blip xmlns:r="http://schemas.openxmlformats.org/officeDocument/2006/relationships" xmlns:a="http://schemas.openxmlformats.org/drawingml/2006/main" r:embed="R3db0d0fa0f034ef1">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4801" name="Google Shape;4801;p106">
            <a:extLst xmlns:a="http://schemas.openxmlformats.org/drawingml/2006/main">
              <a:ext uri="{FF2B5EF4-FFF2-40B4-BE49-F238E27FC236}">
                <a16:creationId xmlns:a16="http://schemas.microsoft.com/office/drawing/2014/main" id="{2BBBD31A-2082-47C7-8788-B3F8906D81F3}"/>
              </a:ext>
            </a:extLst>
          </p:cNvPr>
          <p:cNvSpPr>
            <a:spLocks xmlns:a="http://schemas.openxmlformats.org/drawingml/2006/main" noGrp="1"/>
          </p:cNvSpPr>
          <p:nvPr/>
        </p:nvSpPr>
        <p:spPr>
          <a:xfrm xmlns:a="http://schemas.openxmlformats.org/drawingml/2006/main">
            <a:off x="495300"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Problem</a:t>
            </a:r>
            <a:endParaRPr/>
          </a:p>
        </p:txBody>
      </p:sp>
      <p:sp>
        <p:nvSpPr>
          <p:cNvPr id="4802" name="Google Shape;4802;p106">
            <a:extLst xmlns:a="http://schemas.openxmlformats.org/drawingml/2006/main">
              <a:ext uri="{FF2B5EF4-FFF2-40B4-BE49-F238E27FC236}">
                <a16:creationId xmlns:a16="http://schemas.microsoft.com/office/drawing/2014/main" id="{DF3BD1AD-6123-4BB6-921F-ADF6CEC480AF}"/>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03" name="Google Shape;4803;p106">
            <a:extLst xmlns:a="http://schemas.openxmlformats.org/drawingml/2006/main">
              <a:ext uri="{FF2B5EF4-FFF2-40B4-BE49-F238E27FC236}">
                <a16:creationId xmlns:a16="http://schemas.microsoft.com/office/drawing/2014/main" id="{5F131F7A-7272-4C29-8A54-DCEDF8E1F7AE}"/>
              </a:ext>
            </a:extLst>
          </p:cNvPr>
          <p:cNvSpPr>
            <a:spLocks xmlns:a="http://schemas.openxmlformats.org/drawingml/2006/main" noGrp="1"/>
          </p:cNvSpPr>
          <p:nvPr/>
        </p:nvSpPr>
        <p:spPr>
          <a:xfrm xmlns:a="http://schemas.openxmlformats.org/drawingml/2006/main">
            <a:off x="493776" y="265176"/>
            <a:ext cx="79552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04" name="Google Shape;4804;p106">
            <a:extLst xmlns:a="http://schemas.openxmlformats.org/drawingml/2006/main">
              <a:ext uri="{FF2B5EF4-FFF2-40B4-BE49-F238E27FC236}">
                <a16:creationId xmlns:a16="http://schemas.microsoft.com/office/drawing/2014/main" id="{F10C276E-0DE7-4F44-9480-C1829EBBDFF7}"/>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Problem</a:t>
            </a:r>
            <a:endParaRPr/>
          </a:p>
        </p:txBody>
      </p:sp>
      <p:sp>
        <p:nvSpPr>
          <p:cNvPr id="4805" name="Google Shape;4805;p106">
            <a:extLst xmlns:a="http://schemas.openxmlformats.org/drawingml/2006/main">
              <a:ext uri="{FF2B5EF4-FFF2-40B4-BE49-F238E27FC236}">
                <a16:creationId xmlns:a16="http://schemas.microsoft.com/office/drawing/2014/main" id="{AD622C72-7FF7-4223-8DF3-9BF02C174589}"/>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4806" name="Google Shape;4806;p106">
            <a:hlinkClick xmlns:r="http://schemas.openxmlformats.org/officeDocument/2006/relationships" xmlns:a="http://schemas.openxmlformats.org/drawingml/2006/main" r:id="R585379da126e4d58" action="ppaction://hlinksldjump"/>
            <a:extLst xmlns:a="http://schemas.openxmlformats.org/drawingml/2006/main">
              <a:ext uri="{FF2B5EF4-FFF2-40B4-BE49-F238E27FC236}">
                <a16:creationId xmlns:a16="http://schemas.microsoft.com/office/drawing/2014/main" id="{E8EC27E4-EB7D-47CB-8549-58B38F038816}"/>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07" name="Google Shape;4807;p106">
            <a:extLst xmlns:a="http://schemas.openxmlformats.org/drawingml/2006/main">
              <a:ext uri="{FF2B5EF4-FFF2-40B4-BE49-F238E27FC236}">
                <a16:creationId xmlns:a16="http://schemas.microsoft.com/office/drawing/2014/main" id="{9887E252-48F8-428F-883D-319048649EB8}"/>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4808" name="Google Shape;4808;p106">
            <a:extLst xmlns:a="http://schemas.openxmlformats.org/drawingml/2006/main">
              <a:ext uri="{FF2B5EF4-FFF2-40B4-BE49-F238E27FC236}">
                <a16:creationId xmlns:a16="http://schemas.microsoft.com/office/drawing/2014/main" id="{5200BD2B-1629-4680-A285-F32CDEFCC653}"/>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09" name="Google Shape;4809;p106">
            <a:hlinkClick xmlns:r="http://schemas.openxmlformats.org/officeDocument/2006/relationships" xmlns:a="http://schemas.openxmlformats.org/drawingml/2006/main" r:id="R44395d9debda4c35" action="ppaction://hlinksldjump"/>
            <a:extLst xmlns:a="http://schemas.openxmlformats.org/drawingml/2006/main">
              <a:ext uri="{FF2B5EF4-FFF2-40B4-BE49-F238E27FC236}">
                <a16:creationId xmlns:a16="http://schemas.microsoft.com/office/drawing/2014/main" id="{73A403EB-174F-4A1F-85E8-CE9836EC8208}"/>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10" name="Google Shape;4810;p106">
            <a:extLst xmlns:a="http://schemas.openxmlformats.org/drawingml/2006/main">
              <a:ext uri="{FF2B5EF4-FFF2-40B4-BE49-F238E27FC236}">
                <a16:creationId xmlns:a16="http://schemas.microsoft.com/office/drawing/2014/main" id="{47461093-08AD-4C4B-B40B-D85C8C52AD68}"/>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4811" name="Google Shape;4811;p106">
            <a:extLst xmlns:a="http://schemas.openxmlformats.org/drawingml/2006/main">
              <a:ext uri="{FF2B5EF4-FFF2-40B4-BE49-F238E27FC236}">
                <a16:creationId xmlns:a16="http://schemas.microsoft.com/office/drawing/2014/main" id="{3556BA6D-B1BA-4EC3-B068-A5C6626346FB}"/>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12" name="Google Shape;4812;p106">
            <a:hlinkClick xmlns:r="http://schemas.openxmlformats.org/officeDocument/2006/relationships" xmlns:a="http://schemas.openxmlformats.org/drawingml/2006/main" r:id="R9d2995a827634b56" action="ppaction://hlinksldjump"/>
            <a:extLst xmlns:a="http://schemas.openxmlformats.org/drawingml/2006/main">
              <a:ext uri="{FF2B5EF4-FFF2-40B4-BE49-F238E27FC236}">
                <a16:creationId xmlns:a16="http://schemas.microsoft.com/office/drawing/2014/main" id="{0A1DB011-8BFD-4A53-ACB7-A4F89178BDF8}"/>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13" name="Google Shape;4813;p106">
            <a:extLst xmlns:a="http://schemas.openxmlformats.org/drawingml/2006/main">
              <a:ext uri="{FF2B5EF4-FFF2-40B4-BE49-F238E27FC236}">
                <a16:creationId xmlns:a16="http://schemas.microsoft.com/office/drawing/2014/main" id="{6103CB02-9D64-4132-A341-9ACFD66F8754}"/>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4814" name="Google Shape;4814;p106">
            <a:extLst xmlns:a="http://schemas.openxmlformats.org/drawingml/2006/main">
              <a:ext uri="{FF2B5EF4-FFF2-40B4-BE49-F238E27FC236}">
                <a16:creationId xmlns:a16="http://schemas.microsoft.com/office/drawing/2014/main" id="{27D859E1-CE7B-44D2-BE7C-4599782E8276}"/>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15" name="Google Shape;4815;p106">
            <a:hlinkClick xmlns:r="http://schemas.openxmlformats.org/officeDocument/2006/relationships" xmlns:a="http://schemas.openxmlformats.org/drawingml/2006/main" r:id="R92025c67d1b041f8" action="ppaction://hlinksldjump"/>
            <a:extLst xmlns:a="http://schemas.openxmlformats.org/drawingml/2006/main">
              <a:ext uri="{FF2B5EF4-FFF2-40B4-BE49-F238E27FC236}">
                <a16:creationId xmlns:a16="http://schemas.microsoft.com/office/drawing/2014/main" id="{E7F0BCC5-01EE-43C8-8E33-1A12DA0F3732}"/>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16" name="Google Shape;4816;p106">
            <a:extLst xmlns:a="http://schemas.openxmlformats.org/drawingml/2006/main">
              <a:ext uri="{FF2B5EF4-FFF2-40B4-BE49-F238E27FC236}">
                <a16:creationId xmlns:a16="http://schemas.microsoft.com/office/drawing/2014/main" id="{11C69827-CC5C-48CD-B837-1DB06A8A6B6E}"/>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4817" name="Google Shape;4817;p106">
            <a:extLst xmlns:a="http://schemas.openxmlformats.org/drawingml/2006/main">
              <a:ext uri="{FF2B5EF4-FFF2-40B4-BE49-F238E27FC236}">
                <a16:creationId xmlns:a16="http://schemas.microsoft.com/office/drawing/2014/main" id="{80AB96DA-27C8-463A-ABCB-467C96AA14C8}"/>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18" name="Google Shape;4818;p106">
            <a:hlinkClick xmlns:r="http://schemas.openxmlformats.org/officeDocument/2006/relationships" xmlns:a="http://schemas.openxmlformats.org/drawingml/2006/main" r:id="R89a9a63b8f7f4519" action="ppaction://hlinksldjump"/>
            <a:extLst xmlns:a="http://schemas.openxmlformats.org/drawingml/2006/main">
              <a:ext uri="{FF2B5EF4-FFF2-40B4-BE49-F238E27FC236}">
                <a16:creationId xmlns:a16="http://schemas.microsoft.com/office/drawing/2014/main" id="{B6CC6453-594F-4611-8671-442A8DF96F93}"/>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19" name="Google Shape;4819;p106">
            <a:extLst xmlns:a="http://schemas.openxmlformats.org/drawingml/2006/main">
              <a:ext uri="{FF2B5EF4-FFF2-40B4-BE49-F238E27FC236}">
                <a16:creationId xmlns:a16="http://schemas.microsoft.com/office/drawing/2014/main" id="{EA8BED3E-ED7F-425D-B8AB-05BEF57BEC01}"/>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4820" name="Google Shape;4820;p106">
            <a:extLst xmlns:a="http://schemas.openxmlformats.org/drawingml/2006/main">
              <a:ext uri="{FF2B5EF4-FFF2-40B4-BE49-F238E27FC236}">
                <a16:creationId xmlns:a16="http://schemas.microsoft.com/office/drawing/2014/main" id="{E4CA3F84-FCED-42DE-A803-65CF2F7343DA}"/>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21" name="Google Shape;4821;p106">
            <a:hlinkClick xmlns:r="http://schemas.openxmlformats.org/officeDocument/2006/relationships" xmlns:a="http://schemas.openxmlformats.org/drawingml/2006/main" r:id="R1b44a53fd68b4d4f" action="ppaction://hlinksldjump"/>
            <a:extLst xmlns:a="http://schemas.openxmlformats.org/drawingml/2006/main">
              <a:ext uri="{FF2B5EF4-FFF2-40B4-BE49-F238E27FC236}">
                <a16:creationId xmlns:a16="http://schemas.microsoft.com/office/drawing/2014/main" id="{FCC79811-BB46-4841-BE50-EEEE1942F941}"/>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22" name="Google Shape;4822;p106">
            <a:extLst xmlns:a="http://schemas.openxmlformats.org/drawingml/2006/main">
              <a:ext uri="{FF2B5EF4-FFF2-40B4-BE49-F238E27FC236}">
                <a16:creationId xmlns:a16="http://schemas.microsoft.com/office/drawing/2014/main" id="{A2C4C76B-748F-4949-83BA-5643C166F5E1}"/>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4823" name="Google Shape;4823;p106">
            <a:extLst xmlns:a="http://schemas.openxmlformats.org/drawingml/2006/main">
              <a:ext uri="{FF2B5EF4-FFF2-40B4-BE49-F238E27FC236}">
                <a16:creationId xmlns:a16="http://schemas.microsoft.com/office/drawing/2014/main" id="{D3FDCDB4-1B4B-41CF-9D6A-37BB95AAF1F6}"/>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24" name="Google Shape;4824;p106">
            <a:hlinkClick xmlns:r="http://schemas.openxmlformats.org/officeDocument/2006/relationships" xmlns:a="http://schemas.openxmlformats.org/drawingml/2006/main" r:id="R474aeeeb068442fa" action="ppaction://hlinksldjump"/>
            <a:extLst xmlns:a="http://schemas.openxmlformats.org/drawingml/2006/main">
              <a:ext uri="{FF2B5EF4-FFF2-40B4-BE49-F238E27FC236}">
                <a16:creationId xmlns:a16="http://schemas.microsoft.com/office/drawing/2014/main" id="{D47C6481-EDEF-46C1-93FD-FB3191C996EF}"/>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25" name="Google Shape;4825;p106">
            <a:extLst xmlns:a="http://schemas.openxmlformats.org/drawingml/2006/main">
              <a:ext uri="{FF2B5EF4-FFF2-40B4-BE49-F238E27FC236}">
                <a16:creationId xmlns:a16="http://schemas.microsoft.com/office/drawing/2014/main" id="{CD2E6974-42AB-40E4-8535-300D5AC0CCD8}"/>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4826" name="Google Shape;4826;p106">
            <a:hlinkClick xmlns:r="http://schemas.openxmlformats.org/officeDocument/2006/relationships" xmlns:a="http://schemas.openxmlformats.org/drawingml/2006/main" r:id="Rb506a4d50ddc4a25" action="ppaction://hlinksldjump"/>
            <a:extLst xmlns:a="http://schemas.openxmlformats.org/drawingml/2006/main">
              <a:ext uri="{FF2B5EF4-FFF2-40B4-BE49-F238E27FC236}">
                <a16:creationId xmlns:a16="http://schemas.microsoft.com/office/drawing/2014/main" id="{D6718E51-2111-4A00-ABDA-F983228CEBAE}"/>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28" name="Empatyzer SHORT — tło menu">
            <a:extLst xmlns:a="http://schemas.openxmlformats.org/drawingml/2006/main">
              <a:ext uri="{FF2B5EF4-FFF2-40B4-BE49-F238E27FC236}">
                <a16:creationId xmlns:a16="http://schemas.microsoft.com/office/drawing/2014/main" id="{A6A95221-2F36-4362-B29E-9C6D69CA6980}"/>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829" name="Empatyzer SHORT — aktywna sekcja Problem">
            <a:extLst xmlns:a="http://schemas.openxmlformats.org/drawingml/2006/main">
              <a:ext uri="{FF2B5EF4-FFF2-40B4-BE49-F238E27FC236}">
                <a16:creationId xmlns:a16="http://schemas.microsoft.com/office/drawing/2014/main" id="{D34F4695-31AE-483A-90CE-C812B7BA7E1E}"/>
              </a:ext>
            </a:extLst>
          </p:cNvPr>
          <p:cNvSpPr>
            <a:spLocks xmlns:a="http://schemas.openxmlformats.org/drawingml/2006/main" noGrp="1"/>
          </p:cNvSpPr>
          <p:nvPr/>
        </p:nvSpPr>
        <p:spPr>
          <a:xfrm xmlns:a="http://schemas.openxmlformats.org/drawingml/2006/main">
            <a:off x="502920" y="260604"/>
            <a:ext cx="68580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4830" name="Empatyzer SHORT — menu Problem">
            <a:extLst xmlns:a="http://schemas.openxmlformats.org/drawingml/2006/main">
              <a:ext uri="{FF2B5EF4-FFF2-40B4-BE49-F238E27FC236}">
                <a16:creationId xmlns:a16="http://schemas.microsoft.com/office/drawing/2014/main" id="{108A8853-4DD2-47E2-8AAB-BDEF79B21464}"/>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Problem</a:t>
            </a:r>
          </a:p>
        </p:txBody>
      </p:sp>
      <p:sp>
        <p:nvSpPr>
          <p:cNvPr id="4831" name="Empatyzer SHORT — separator menu">
            <a:extLst xmlns:a="http://schemas.openxmlformats.org/drawingml/2006/main">
              <a:ext uri="{FF2B5EF4-FFF2-40B4-BE49-F238E27FC236}">
                <a16:creationId xmlns:a16="http://schemas.microsoft.com/office/drawing/2014/main" id="{27FA9985-BEBB-4999-8D8B-F68D1A35553C}"/>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2" name="Empatyzer SHORT — menu Przykłady">
            <a:extLst xmlns:a="http://schemas.openxmlformats.org/drawingml/2006/main">
              <a:ext uri="{FF2B5EF4-FFF2-40B4-BE49-F238E27FC236}">
                <a16:creationId xmlns:a16="http://schemas.microsoft.com/office/drawing/2014/main" id="{F6547A6F-A908-4050-9DEB-7239A8C9972B}"/>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4833" name="Empatyzer SHORT — separator menu">
            <a:extLst xmlns:a="http://schemas.openxmlformats.org/drawingml/2006/main">
              <a:ext uri="{FF2B5EF4-FFF2-40B4-BE49-F238E27FC236}">
                <a16:creationId xmlns:a16="http://schemas.microsoft.com/office/drawing/2014/main" id="{4399D770-A924-4123-AF43-6E3D76CDF196}"/>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4" name="Empatyzer SHORT — menu Rozmowa z Em">
            <a:extLst xmlns:a="http://schemas.openxmlformats.org/drawingml/2006/main">
              <a:ext uri="{FF2B5EF4-FFF2-40B4-BE49-F238E27FC236}">
                <a16:creationId xmlns:a16="http://schemas.microsoft.com/office/drawing/2014/main" id="{81C5DE29-AAED-4403-9120-BA93F1171CD0}"/>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4835" name="Empatyzer SHORT — separator menu">
            <a:extLst xmlns:a="http://schemas.openxmlformats.org/drawingml/2006/main">
              <a:ext uri="{FF2B5EF4-FFF2-40B4-BE49-F238E27FC236}">
                <a16:creationId xmlns:a16="http://schemas.microsoft.com/office/drawing/2014/main" id="{9F5A0824-F675-44CB-A7B9-7AED14C92E25}"/>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6" name="Empatyzer SHORT — menu Dowody">
            <a:extLst xmlns:a="http://schemas.openxmlformats.org/drawingml/2006/main">
              <a:ext uri="{FF2B5EF4-FFF2-40B4-BE49-F238E27FC236}">
                <a16:creationId xmlns:a16="http://schemas.microsoft.com/office/drawing/2014/main" id="{B903C28B-8C20-48A0-BDC6-E272D37023C3}"/>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4837" name="Empatyzer SHORT — separator menu">
            <a:extLst xmlns:a="http://schemas.openxmlformats.org/drawingml/2006/main">
              <a:ext uri="{FF2B5EF4-FFF2-40B4-BE49-F238E27FC236}">
                <a16:creationId xmlns:a16="http://schemas.microsoft.com/office/drawing/2014/main" id="{4BF5E7E6-58AB-496F-86FE-8B7CCDCD1EC0}"/>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8" name="Empatyzer SHORT — menu Empatyzer">
            <a:extLst xmlns:a="http://schemas.openxmlformats.org/drawingml/2006/main">
              <a:ext uri="{FF2B5EF4-FFF2-40B4-BE49-F238E27FC236}">
                <a16:creationId xmlns:a16="http://schemas.microsoft.com/office/drawing/2014/main" id="{0A17A32C-9827-4F14-AD61-7F9997A65E87}"/>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4839" name="Empatyzer SHORT — separator menu">
            <a:extLst xmlns:a="http://schemas.openxmlformats.org/drawingml/2006/main">
              <a:ext uri="{FF2B5EF4-FFF2-40B4-BE49-F238E27FC236}">
                <a16:creationId xmlns:a16="http://schemas.microsoft.com/office/drawing/2014/main" id="{00F852E4-B134-4C05-A5D4-E1E92C2A6AA0}"/>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40" name="Empatyzer SHORT — menu Zastosowania">
            <a:extLst xmlns:a="http://schemas.openxmlformats.org/drawingml/2006/main">
              <a:ext uri="{FF2B5EF4-FFF2-40B4-BE49-F238E27FC236}">
                <a16:creationId xmlns:a16="http://schemas.microsoft.com/office/drawing/2014/main" id="{2C0A3786-5F1A-4BB3-8B19-6B5CDFA51436}"/>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4841" name="Empatyzer SHORT — separator menu">
            <a:extLst xmlns:a="http://schemas.openxmlformats.org/drawingml/2006/main">
              <a:ext uri="{FF2B5EF4-FFF2-40B4-BE49-F238E27FC236}">
                <a16:creationId xmlns:a16="http://schemas.microsoft.com/office/drawing/2014/main" id="{7C211BA7-2047-463F-B2AE-FF7A78B6F2A0}"/>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42" name="Empatyzer SHORT — menu Prywatność">
            <a:extLst xmlns:a="http://schemas.openxmlformats.org/drawingml/2006/main">
              <a:ext uri="{FF2B5EF4-FFF2-40B4-BE49-F238E27FC236}">
                <a16:creationId xmlns:a16="http://schemas.microsoft.com/office/drawing/2014/main" id="{12C67E4B-9C3A-4B49-8498-5F1F0BA1347C}"/>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4843" name="Empatyzer SHORT — separator menu">
            <a:extLst xmlns:a="http://schemas.openxmlformats.org/drawingml/2006/main">
              <a:ext uri="{FF2B5EF4-FFF2-40B4-BE49-F238E27FC236}">
                <a16:creationId xmlns:a16="http://schemas.microsoft.com/office/drawing/2014/main" id="{F55A5FA7-0815-4AE1-AAFA-FDA60F1BF1A0}"/>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44" name="Empatyzer SHORT — menu Następny krok">
            <a:extLst xmlns:a="http://schemas.openxmlformats.org/drawingml/2006/main">
              <a:ext uri="{FF2B5EF4-FFF2-40B4-BE49-F238E27FC236}">
                <a16:creationId xmlns:a16="http://schemas.microsoft.com/office/drawing/2014/main" id="{E21BD43F-6C6E-4361-892E-79B3D11057C0}"/>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4845" name="Empatyzer SHORT — separator menu">
            <a:extLst xmlns:a="http://schemas.openxmlformats.org/drawingml/2006/main">
              <a:ext uri="{FF2B5EF4-FFF2-40B4-BE49-F238E27FC236}">
                <a16:creationId xmlns:a16="http://schemas.microsoft.com/office/drawing/2014/main" id="{6380C3B5-5413-48A4-8820-4BCD4EB6A5C1}"/>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46" name="Empatyzer SHORT — menu Appendix">
            <a:extLst xmlns:a="http://schemas.openxmlformats.org/drawingml/2006/main">
              <a:ext uri="{FF2B5EF4-FFF2-40B4-BE49-F238E27FC236}">
                <a16:creationId xmlns:a16="http://schemas.microsoft.com/office/drawing/2014/main" id="{91EFD846-54B9-4A4D-9C18-DC4CB92F5BF5}"/>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954531116"/>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4832" name="Google Shape;4832;p107">
            <a:extLst xmlns:a="http://schemas.openxmlformats.org/drawingml/2006/main">
              <a:ext uri="{FF2B5EF4-FFF2-40B4-BE49-F238E27FC236}">
                <a16:creationId xmlns:a16="http://schemas.microsoft.com/office/drawing/2014/main" id="{C31E6632-835A-42C8-ABB8-D4633558C509}"/>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1" u="none">
                <a:solidFill>
                  <a:srgbClr val="FFFFFF"/>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4833" name="Google Shape;4833;p107">
            <a:extLst xmlns:a="http://schemas.openxmlformats.org/drawingml/2006/main">
              <a:ext uri="{FF2B5EF4-FFF2-40B4-BE49-F238E27FC236}">
                <a16:creationId xmlns:a16="http://schemas.microsoft.com/office/drawing/2014/main" id="{6AE7FCC9-B539-465D-80B6-E6A2D298747D}"/>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Przykłady problemów</a:t>
            </a:r>
            <a:endParaRPr sz="2800"/>
          </a:p>
        </p:txBody>
      </p:sp>
      <p:sp>
        <p:nvSpPr>
          <p:cNvPr id="4834" name="Google Shape;4834;p107">
            <a:extLst xmlns:a="http://schemas.openxmlformats.org/drawingml/2006/main">
              <a:ext uri="{FF2B5EF4-FFF2-40B4-BE49-F238E27FC236}">
                <a16:creationId xmlns:a16="http://schemas.microsoft.com/office/drawing/2014/main" id="{6A95767F-80EF-43FB-94F6-7B6A7760513D}"/>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Zasady już znasz. Trudność zaczyna się, gdy trzeba je przełożyć na tę jedną osobę i tę jedną sprawę.</a:t>
            </a:r>
            <a:endParaRPr sz="1550"/>
          </a:p>
        </p:txBody>
      </p:sp>
      <p:sp>
        <p:nvSpPr>
          <p:cNvPr id="4835" name="Google Shape;4835;p107">
            <a:extLst xmlns:a="http://schemas.openxmlformats.org/drawingml/2006/main">
              <a:ext uri="{FF2B5EF4-FFF2-40B4-BE49-F238E27FC236}">
                <a16:creationId xmlns:a16="http://schemas.microsoft.com/office/drawing/2014/main" id="{3E74B7E3-B10F-4BF0-B10C-65F8CB1DBD86}"/>
              </a:ext>
            </a:extLst>
          </p:cNvPr>
          <p:cNvSpPr>
            <a:spLocks xmlns:a="http://schemas.openxmlformats.org/drawingml/2006/main" noGrp="1"/>
          </p:cNvSpPr>
          <p:nvPr/>
        </p:nvSpPr>
        <p:spPr>
          <a:xfrm xmlns:a="http://schemas.openxmlformats.org/drawingml/2006/main">
            <a:off x="548640" y="2084832"/>
            <a:ext cx="3539642" cy="3008376"/>
          </a:xfrm>
          <a:prstGeom xmlns:a="http://schemas.openxmlformats.org/drawingml/2006/main" prst="roundRect">
            <a:avLst>
              <a:gd name="adj" fmla="val 3040"/>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836" name="Google Shape;4836;p107">
            <a:extLst xmlns:a="http://schemas.openxmlformats.org/drawingml/2006/main">
              <a:ext uri="{FF2B5EF4-FFF2-40B4-BE49-F238E27FC236}">
                <a16:creationId xmlns:a16="http://schemas.microsoft.com/office/drawing/2014/main" id="{0E2BB92B-A4D0-41A3-9BDA-92F2EA9A2F6F}"/>
              </a:ext>
            </a:extLst>
          </p:cNvPr>
          <p:cNvSpPr>
            <a:spLocks xmlns:a="http://schemas.openxmlformats.org/drawingml/2006/main" noGrp="1"/>
          </p:cNvSpPr>
          <p:nvPr/>
        </p:nvSpPr>
        <p:spPr>
          <a:xfrm xmlns:a="http://schemas.openxmlformats.org/drawingml/2006/main">
            <a:off x="822960"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838" name="Google Shape;4838;p107">
            <a:extLst xmlns:a="http://schemas.openxmlformats.org/drawingml/2006/main">
              <a:ext uri="{FF2B5EF4-FFF2-40B4-BE49-F238E27FC236}">
                <a16:creationId xmlns:a16="http://schemas.microsoft.com/office/drawing/2014/main" id="{2AB2C597-5463-495D-A0D9-F9C980F18D97}"/>
              </a:ext>
            </a:extLst>
          </p:cNvPr>
          <p:cNvSpPr>
            <a:spLocks xmlns:a="http://schemas.openxmlformats.org/drawingml/2006/main" noGrp="1"/>
          </p:cNvSpPr>
          <p:nvPr/>
        </p:nvSpPr>
        <p:spPr>
          <a:xfrm xmlns:a="http://schemas.openxmlformats.org/drawingml/2006/main">
            <a:off x="822960" y="2962656"/>
            <a:ext cx="2991002"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Feedback, który odkładasz</a:t>
            </a:r>
            <a:endParaRPr sz="1500"/>
          </a:p>
        </p:txBody>
      </p:sp>
      <p:sp>
        <p:nvSpPr>
          <p:cNvPr id="4839" name="Google Shape;4839;p107">
            <a:extLst xmlns:a="http://schemas.openxmlformats.org/drawingml/2006/main">
              <a:ext uri="{FF2B5EF4-FFF2-40B4-BE49-F238E27FC236}">
                <a16:creationId xmlns:a16="http://schemas.microsoft.com/office/drawing/2014/main" id="{B0314662-E679-4DEB-9D8D-E63CE14E9F25}"/>
              </a:ext>
            </a:extLst>
          </p:cNvPr>
          <p:cNvSpPr>
            <a:spLocks xmlns:a="http://schemas.openxmlformats.org/drawingml/2006/main" noGrp="1"/>
          </p:cNvSpPr>
          <p:nvPr/>
        </p:nvSpPr>
        <p:spPr>
          <a:xfrm xmlns:a="http://schemas.openxmlformats.org/drawingml/2006/main">
            <a:off x="822960" y="3323082"/>
            <a:ext cx="2991002" cy="160553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Wiesz, co chcesz powiedzieć, ale nie wiesz, jak ta osoba to przyjmie. Odkładasz rozmowę i problem rośnie.</a:t>
            </a:r>
            <a:endParaRPr sz="1250"/>
          </a:p>
        </p:txBody>
      </p:sp>
      <p:sp>
        <p:nvSpPr>
          <p:cNvPr id="4840" name="Google Shape;4840;p107">
            <a:extLst xmlns:a="http://schemas.openxmlformats.org/drawingml/2006/main">
              <a:ext uri="{FF2B5EF4-FFF2-40B4-BE49-F238E27FC236}">
                <a16:creationId xmlns:a16="http://schemas.microsoft.com/office/drawing/2014/main" id="{B23C07B6-48DB-49C9-8C13-9AFEFF995209}"/>
              </a:ext>
            </a:extLst>
          </p:cNvPr>
          <p:cNvSpPr>
            <a:spLocks xmlns:a="http://schemas.openxmlformats.org/drawingml/2006/main" noGrp="1"/>
          </p:cNvSpPr>
          <p:nvPr/>
        </p:nvSpPr>
        <p:spPr>
          <a:xfrm xmlns:a="http://schemas.openxmlformats.org/drawingml/2006/main">
            <a:off x="4326026" y="2084832"/>
            <a:ext cx="3539642" cy="3008376"/>
          </a:xfrm>
          <a:prstGeom xmlns:a="http://schemas.openxmlformats.org/drawingml/2006/main" prst="roundRect">
            <a:avLst>
              <a:gd name="adj" fmla="val 3040"/>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841" name="Google Shape;4841;p107">
            <a:extLst xmlns:a="http://schemas.openxmlformats.org/drawingml/2006/main">
              <a:ext uri="{FF2B5EF4-FFF2-40B4-BE49-F238E27FC236}">
                <a16:creationId xmlns:a16="http://schemas.microsoft.com/office/drawing/2014/main" id="{B564E465-FC23-4A56-BE8E-66AA57E1CE30}"/>
              </a:ext>
            </a:extLst>
          </p:cNvPr>
          <p:cNvSpPr>
            <a:spLocks xmlns:a="http://schemas.openxmlformats.org/drawingml/2006/main" noGrp="1"/>
          </p:cNvSpPr>
          <p:nvPr/>
        </p:nvSpPr>
        <p:spPr>
          <a:xfrm xmlns:a="http://schemas.openxmlformats.org/drawingml/2006/main">
            <a:off x="4600346"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843" name="Google Shape;4843;p107">
            <a:extLst xmlns:a="http://schemas.openxmlformats.org/drawingml/2006/main">
              <a:ext uri="{FF2B5EF4-FFF2-40B4-BE49-F238E27FC236}">
                <a16:creationId xmlns:a16="http://schemas.microsoft.com/office/drawing/2014/main" id="{A804A89F-1A81-4479-A7E2-5CD5AD6805FD}"/>
              </a:ext>
            </a:extLst>
          </p:cNvPr>
          <p:cNvSpPr>
            <a:spLocks xmlns:a="http://schemas.openxmlformats.org/drawingml/2006/main" noGrp="1"/>
          </p:cNvSpPr>
          <p:nvPr/>
        </p:nvSpPr>
        <p:spPr>
          <a:xfrm xmlns:a="http://schemas.openxmlformats.org/drawingml/2006/main">
            <a:off x="4600346" y="2962656"/>
            <a:ext cx="2991002"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1:1, które nic nie zmienia</a:t>
            </a:r>
            <a:endParaRPr sz="1500"/>
          </a:p>
        </p:txBody>
      </p:sp>
      <p:sp>
        <p:nvSpPr>
          <p:cNvPr id="4844" name="Google Shape;4844;p107">
            <a:extLst xmlns:a="http://schemas.openxmlformats.org/drawingml/2006/main">
              <a:ext uri="{FF2B5EF4-FFF2-40B4-BE49-F238E27FC236}">
                <a16:creationId xmlns:a16="http://schemas.microsoft.com/office/drawing/2014/main" id="{D90E4FAA-DC1D-4706-980F-C94816ED5B85}"/>
              </a:ext>
            </a:extLst>
          </p:cNvPr>
          <p:cNvSpPr>
            <a:spLocks xmlns:a="http://schemas.openxmlformats.org/drawingml/2006/main" noGrp="1"/>
          </p:cNvSpPr>
          <p:nvPr/>
        </p:nvSpPr>
        <p:spPr>
          <a:xfrm xmlns:a="http://schemas.openxmlformats.org/drawingml/2006/main">
            <a:off x="4600346" y="3323082"/>
            <a:ext cx="2991002" cy="160553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Spotkanie odbywa się co tydzień, a ważne tematy i tak nie padają. Nie wiesz, o co zapytać, żeby ta osoba powiedziała, co naprawdę myśli.</a:t>
            </a:r>
            <a:endParaRPr sz="1250"/>
          </a:p>
        </p:txBody>
      </p:sp>
      <p:sp>
        <p:nvSpPr>
          <p:cNvPr id="4845" name="Google Shape;4845;p107">
            <a:extLst xmlns:a="http://schemas.openxmlformats.org/drawingml/2006/main">
              <a:ext uri="{FF2B5EF4-FFF2-40B4-BE49-F238E27FC236}">
                <a16:creationId xmlns:a16="http://schemas.microsoft.com/office/drawing/2014/main" id="{1A8C0C12-B26A-4A41-9D6D-3DFCA89E5752}"/>
              </a:ext>
            </a:extLst>
          </p:cNvPr>
          <p:cNvSpPr>
            <a:spLocks xmlns:a="http://schemas.openxmlformats.org/drawingml/2006/main" noGrp="1"/>
          </p:cNvSpPr>
          <p:nvPr/>
        </p:nvSpPr>
        <p:spPr>
          <a:xfrm xmlns:a="http://schemas.openxmlformats.org/drawingml/2006/main">
            <a:off x="8103413" y="2084832"/>
            <a:ext cx="3539642" cy="3008376"/>
          </a:xfrm>
          <a:prstGeom xmlns:a="http://schemas.openxmlformats.org/drawingml/2006/main" prst="roundRect">
            <a:avLst>
              <a:gd name="adj" fmla="val 3040"/>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846" name="Google Shape;4846;p107">
            <a:extLst xmlns:a="http://schemas.openxmlformats.org/drawingml/2006/main">
              <a:ext uri="{FF2B5EF4-FFF2-40B4-BE49-F238E27FC236}">
                <a16:creationId xmlns:a16="http://schemas.microsoft.com/office/drawing/2014/main" id="{77BD24F9-3B5C-414C-8671-67F3BB4FA7C5}"/>
              </a:ext>
            </a:extLst>
          </p:cNvPr>
          <p:cNvSpPr>
            <a:spLocks xmlns:a="http://schemas.openxmlformats.org/drawingml/2006/main" noGrp="1"/>
          </p:cNvSpPr>
          <p:nvPr/>
        </p:nvSpPr>
        <p:spPr>
          <a:xfrm xmlns:a="http://schemas.openxmlformats.org/drawingml/2006/main">
            <a:off x="8377733"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848" name="Google Shape;4848;p107">
            <a:extLst xmlns:a="http://schemas.openxmlformats.org/drawingml/2006/main">
              <a:ext uri="{FF2B5EF4-FFF2-40B4-BE49-F238E27FC236}">
                <a16:creationId xmlns:a16="http://schemas.microsoft.com/office/drawing/2014/main" id="{C6D17977-4AB4-4E5F-8ACF-A2A009ABCF80}"/>
              </a:ext>
            </a:extLst>
          </p:cNvPr>
          <p:cNvSpPr>
            <a:spLocks xmlns:a="http://schemas.openxmlformats.org/drawingml/2006/main" noGrp="1"/>
          </p:cNvSpPr>
          <p:nvPr/>
        </p:nvSpPr>
        <p:spPr>
          <a:xfrm xmlns:a="http://schemas.openxmlformats.org/drawingml/2006/main">
            <a:off x="8377733" y="2962656"/>
            <a:ext cx="2991002"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Konflikt, do którego trzeba wrócić</a:t>
            </a:r>
            <a:endParaRPr sz="1500"/>
          </a:p>
        </p:txBody>
      </p:sp>
      <p:sp>
        <p:nvSpPr>
          <p:cNvPr id="4849" name="Google Shape;4849;p107">
            <a:extLst xmlns:a="http://schemas.openxmlformats.org/drawingml/2006/main">
              <a:ext uri="{FF2B5EF4-FFF2-40B4-BE49-F238E27FC236}">
                <a16:creationId xmlns:a16="http://schemas.microsoft.com/office/drawing/2014/main" id="{57B7E93A-A41A-4A32-A305-943297D35045}"/>
              </a:ext>
            </a:extLst>
          </p:cNvPr>
          <p:cNvSpPr>
            <a:spLocks xmlns:a="http://schemas.openxmlformats.org/drawingml/2006/main" noGrp="1"/>
          </p:cNvSpPr>
          <p:nvPr/>
        </p:nvSpPr>
        <p:spPr>
          <a:xfrm xmlns:a="http://schemas.openxmlformats.org/drawingml/2006/main">
            <a:off x="8377733" y="3555492"/>
            <a:ext cx="2991002" cy="13731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osoby w zespole mają dalej ze sobą pracować. Chcesz najpierw zrozumieć, gdzie spór dotyczy zadania, a gdzie relacji, zanim zdecydujesz, czy potrzebne jest wsparcie HR.</a:t>
            </a:r>
            <a:endParaRPr sz="1250"/>
          </a:p>
        </p:txBody>
      </p:sp>
      <p:sp>
        <p:nvSpPr>
          <p:cNvPr id="4850" name="Google Shape;4850;p107">
            <a:extLst xmlns:a="http://schemas.openxmlformats.org/drawingml/2006/main">
              <a:ext uri="{FF2B5EF4-FFF2-40B4-BE49-F238E27FC236}">
                <a16:creationId xmlns:a16="http://schemas.microsoft.com/office/drawing/2014/main" id="{1BF3E3B5-98FA-4C74-B191-253201D9B886}"/>
              </a:ext>
            </a:extLst>
          </p:cNvPr>
          <p:cNvSpPr>
            <a:spLocks xmlns:a="http://schemas.openxmlformats.org/drawingml/2006/main" noGrp="1"/>
          </p:cNvSpPr>
          <p:nvPr/>
        </p:nvSpPr>
        <p:spPr>
          <a:xfrm xmlns:a="http://schemas.openxmlformats.org/drawingml/2006/main">
            <a:off x="548640" y="5330952"/>
            <a:ext cx="11094415" cy="868680"/>
          </a:xfrm>
          <a:prstGeom xmlns:a="http://schemas.openxmlformats.org/drawingml/2006/main" prst="roundRect">
            <a:avLst>
              <a:gd name="adj" fmla="val 10526"/>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852" name="Google Shape;4852;p107">
            <a:extLst xmlns:a="http://schemas.openxmlformats.org/drawingml/2006/main">
              <a:ext uri="{FF2B5EF4-FFF2-40B4-BE49-F238E27FC236}">
                <a16:creationId xmlns:a16="http://schemas.microsoft.com/office/drawing/2014/main" id="{0AC9558B-40CC-4741-85CB-F276A3F44D97}"/>
              </a:ext>
            </a:extLst>
          </p:cNvPr>
          <p:cNvSpPr>
            <a:spLocks xmlns:a="http://schemas.openxmlformats.org/drawingml/2006/main" noGrp="1"/>
          </p:cNvSpPr>
          <p:nvPr/>
        </p:nvSpPr>
        <p:spPr>
          <a:xfrm xmlns:a="http://schemas.openxmlformats.org/drawingml/2006/main">
            <a:off x="1426464" y="5330952"/>
            <a:ext cx="9905695" cy="8686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Nawet dobremu menedżerowi zdarzają się sytuacje, w których brakuje mu informacji, drugiego spojrzenia i oczywistej odpowiedzi.</a:t>
            </a:r>
            <a:endParaRPr sz="1350"/>
          </a:p>
        </p:txBody>
      </p:sp>
      <p:pic>
        <p:nvPicPr>
          <p:cNvPr id="4921" name="Google Shape;4853;p107"/>
          <p:cNvPicPr>
            <a:picLocks xmlns:a="http://schemas.openxmlformats.org/drawingml/2006/main" noChangeAspect="1"/>
          </p:cNvPicPr>
          <p:nvPr/>
        </p:nvPicPr>
        <p:blipFill rotWithShape="1">
          <a:blip xmlns:r="http://schemas.openxmlformats.org/officeDocument/2006/relationships" xmlns:a="http://schemas.openxmlformats.org/drawingml/2006/main" r:embed="R1e554e47f230471b">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4854" name="Google Shape;4854;p107">
            <a:extLst xmlns:a="http://schemas.openxmlformats.org/drawingml/2006/main">
              <a:ext uri="{FF2B5EF4-FFF2-40B4-BE49-F238E27FC236}">
                <a16:creationId xmlns:a16="http://schemas.microsoft.com/office/drawing/2014/main" id="{3F818DFC-EDE5-4003-BE55-5C920A02F473}"/>
              </a:ext>
            </a:extLst>
          </p:cNvPr>
          <p:cNvSpPr>
            <a:spLocks xmlns:a="http://schemas.openxmlformats.org/drawingml/2006/main" noGrp="1"/>
          </p:cNvSpPr>
          <p:nvPr/>
        </p:nvSpPr>
        <p:spPr>
          <a:xfrm xmlns:a="http://schemas.openxmlformats.org/drawingml/2006/main">
            <a:off x="495300"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Problem</a:t>
            </a:r>
            <a:endParaRPr/>
          </a:p>
        </p:txBody>
      </p:sp>
      <p:sp>
        <p:nvSpPr>
          <p:cNvPr id="4855" name="Google Shape;4855;p107">
            <a:extLst xmlns:a="http://schemas.openxmlformats.org/drawingml/2006/main">
              <a:ext uri="{FF2B5EF4-FFF2-40B4-BE49-F238E27FC236}">
                <a16:creationId xmlns:a16="http://schemas.microsoft.com/office/drawing/2014/main" id="{5D10F62A-56F8-4B6D-A311-06A9A045F156}"/>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56" name="Google Shape;4856;p107">
            <a:extLst xmlns:a="http://schemas.openxmlformats.org/drawingml/2006/main">
              <a:ext uri="{FF2B5EF4-FFF2-40B4-BE49-F238E27FC236}">
                <a16:creationId xmlns:a16="http://schemas.microsoft.com/office/drawing/2014/main" id="{A56F7E86-8827-4449-B874-F8E29D1CA54A}"/>
              </a:ext>
            </a:extLst>
          </p:cNvPr>
          <p:cNvSpPr>
            <a:spLocks xmlns:a="http://schemas.openxmlformats.org/drawingml/2006/main" noGrp="1"/>
          </p:cNvSpPr>
          <p:nvPr/>
        </p:nvSpPr>
        <p:spPr>
          <a:xfrm xmlns:a="http://schemas.openxmlformats.org/drawingml/2006/main">
            <a:off x="493776" y="265176"/>
            <a:ext cx="79552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57" name="Google Shape;4857;p107">
            <a:extLst xmlns:a="http://schemas.openxmlformats.org/drawingml/2006/main">
              <a:ext uri="{FF2B5EF4-FFF2-40B4-BE49-F238E27FC236}">
                <a16:creationId xmlns:a16="http://schemas.microsoft.com/office/drawing/2014/main" id="{70432115-9C87-432B-A88A-86E8321C9899}"/>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Problem</a:t>
            </a:r>
            <a:endParaRPr/>
          </a:p>
        </p:txBody>
      </p:sp>
      <p:sp>
        <p:nvSpPr>
          <p:cNvPr id="4858" name="Google Shape;4858;p107">
            <a:extLst xmlns:a="http://schemas.openxmlformats.org/drawingml/2006/main">
              <a:ext uri="{FF2B5EF4-FFF2-40B4-BE49-F238E27FC236}">
                <a16:creationId xmlns:a16="http://schemas.microsoft.com/office/drawing/2014/main" id="{E40B77D9-8FBB-4887-91A2-2CEDEBC60989}"/>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4859" name="Google Shape;4859;p107">
            <a:hlinkClick xmlns:r="http://schemas.openxmlformats.org/officeDocument/2006/relationships" xmlns:a="http://schemas.openxmlformats.org/drawingml/2006/main" r:id="R1e00893b3c7e409a" action="ppaction://hlinksldjump"/>
            <a:extLst xmlns:a="http://schemas.openxmlformats.org/drawingml/2006/main">
              <a:ext uri="{FF2B5EF4-FFF2-40B4-BE49-F238E27FC236}">
                <a16:creationId xmlns:a16="http://schemas.microsoft.com/office/drawing/2014/main" id="{D0D8D7D4-1610-4D2F-9B56-18EA001DE30C}"/>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60" name="Google Shape;4860;p107">
            <a:extLst xmlns:a="http://schemas.openxmlformats.org/drawingml/2006/main">
              <a:ext uri="{FF2B5EF4-FFF2-40B4-BE49-F238E27FC236}">
                <a16:creationId xmlns:a16="http://schemas.microsoft.com/office/drawing/2014/main" id="{B08B3313-5B36-4C70-978B-9B3860BC379B}"/>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4861" name="Google Shape;4861;p107">
            <a:extLst xmlns:a="http://schemas.openxmlformats.org/drawingml/2006/main">
              <a:ext uri="{FF2B5EF4-FFF2-40B4-BE49-F238E27FC236}">
                <a16:creationId xmlns:a16="http://schemas.microsoft.com/office/drawing/2014/main" id="{B1EFBA8C-4C3D-4991-A37A-77AA8A735B14}"/>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62" name="Google Shape;4862;p107">
            <a:hlinkClick xmlns:r="http://schemas.openxmlformats.org/officeDocument/2006/relationships" xmlns:a="http://schemas.openxmlformats.org/drawingml/2006/main" r:id="Rf0329fd5b74449c6" action="ppaction://hlinksldjump"/>
            <a:extLst xmlns:a="http://schemas.openxmlformats.org/drawingml/2006/main">
              <a:ext uri="{FF2B5EF4-FFF2-40B4-BE49-F238E27FC236}">
                <a16:creationId xmlns:a16="http://schemas.microsoft.com/office/drawing/2014/main" id="{FA7DA21C-35D8-4209-A710-62775CEBAE60}"/>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63" name="Google Shape;4863;p107">
            <a:extLst xmlns:a="http://schemas.openxmlformats.org/drawingml/2006/main">
              <a:ext uri="{FF2B5EF4-FFF2-40B4-BE49-F238E27FC236}">
                <a16:creationId xmlns:a16="http://schemas.microsoft.com/office/drawing/2014/main" id="{51F3A281-345F-473E-B40F-E07C7CC89F0D}"/>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4864" name="Google Shape;4864;p107">
            <a:extLst xmlns:a="http://schemas.openxmlformats.org/drawingml/2006/main">
              <a:ext uri="{FF2B5EF4-FFF2-40B4-BE49-F238E27FC236}">
                <a16:creationId xmlns:a16="http://schemas.microsoft.com/office/drawing/2014/main" id="{A43F8A6C-55E9-4015-84E0-0C2401E5C38A}"/>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65" name="Google Shape;4865;p107">
            <a:hlinkClick xmlns:r="http://schemas.openxmlformats.org/officeDocument/2006/relationships" xmlns:a="http://schemas.openxmlformats.org/drawingml/2006/main" r:id="R07c2496033b44ea3" action="ppaction://hlinksldjump"/>
            <a:extLst xmlns:a="http://schemas.openxmlformats.org/drawingml/2006/main">
              <a:ext uri="{FF2B5EF4-FFF2-40B4-BE49-F238E27FC236}">
                <a16:creationId xmlns:a16="http://schemas.microsoft.com/office/drawing/2014/main" id="{8CC5BC81-08A3-41A4-88D1-89C414145153}"/>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66" name="Google Shape;4866;p107">
            <a:extLst xmlns:a="http://schemas.openxmlformats.org/drawingml/2006/main">
              <a:ext uri="{FF2B5EF4-FFF2-40B4-BE49-F238E27FC236}">
                <a16:creationId xmlns:a16="http://schemas.microsoft.com/office/drawing/2014/main" id="{C8190858-C931-4E3A-BD1E-9515B71453F2}"/>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4867" name="Google Shape;4867;p107">
            <a:extLst xmlns:a="http://schemas.openxmlformats.org/drawingml/2006/main">
              <a:ext uri="{FF2B5EF4-FFF2-40B4-BE49-F238E27FC236}">
                <a16:creationId xmlns:a16="http://schemas.microsoft.com/office/drawing/2014/main" id="{518FCC4F-CC56-4FC7-B86E-1436204E48D3}"/>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68" name="Google Shape;4868;p107">
            <a:hlinkClick xmlns:r="http://schemas.openxmlformats.org/officeDocument/2006/relationships" xmlns:a="http://schemas.openxmlformats.org/drawingml/2006/main" r:id="R214bb5424c244f77" action="ppaction://hlinksldjump"/>
            <a:extLst xmlns:a="http://schemas.openxmlformats.org/drawingml/2006/main">
              <a:ext uri="{FF2B5EF4-FFF2-40B4-BE49-F238E27FC236}">
                <a16:creationId xmlns:a16="http://schemas.microsoft.com/office/drawing/2014/main" id="{92F9A485-8ABA-4731-B4C2-92B8F1E0AAC2}"/>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69" name="Google Shape;4869;p107">
            <a:extLst xmlns:a="http://schemas.openxmlformats.org/drawingml/2006/main">
              <a:ext uri="{FF2B5EF4-FFF2-40B4-BE49-F238E27FC236}">
                <a16:creationId xmlns:a16="http://schemas.microsoft.com/office/drawing/2014/main" id="{D60D87D4-A5D3-4B30-A518-96A32767ADF3}"/>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4870" name="Google Shape;4870;p107">
            <a:extLst xmlns:a="http://schemas.openxmlformats.org/drawingml/2006/main">
              <a:ext uri="{FF2B5EF4-FFF2-40B4-BE49-F238E27FC236}">
                <a16:creationId xmlns:a16="http://schemas.microsoft.com/office/drawing/2014/main" id="{52659939-B652-43FB-8B0E-C3D376A36840}"/>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71" name="Google Shape;4871;p107">
            <a:hlinkClick xmlns:r="http://schemas.openxmlformats.org/officeDocument/2006/relationships" xmlns:a="http://schemas.openxmlformats.org/drawingml/2006/main" r:id="R6c2ba4e4a03e4f52" action="ppaction://hlinksldjump"/>
            <a:extLst xmlns:a="http://schemas.openxmlformats.org/drawingml/2006/main">
              <a:ext uri="{FF2B5EF4-FFF2-40B4-BE49-F238E27FC236}">
                <a16:creationId xmlns:a16="http://schemas.microsoft.com/office/drawing/2014/main" id="{9B705AA2-C4BA-443F-B1F6-CF57F4E07134}"/>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72" name="Google Shape;4872;p107">
            <a:extLst xmlns:a="http://schemas.openxmlformats.org/drawingml/2006/main">
              <a:ext uri="{FF2B5EF4-FFF2-40B4-BE49-F238E27FC236}">
                <a16:creationId xmlns:a16="http://schemas.microsoft.com/office/drawing/2014/main" id="{AE39FF52-B342-443A-98B4-103B78608545}"/>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4873" name="Google Shape;4873;p107">
            <a:extLst xmlns:a="http://schemas.openxmlformats.org/drawingml/2006/main">
              <a:ext uri="{FF2B5EF4-FFF2-40B4-BE49-F238E27FC236}">
                <a16:creationId xmlns:a16="http://schemas.microsoft.com/office/drawing/2014/main" id="{B25ACF18-9893-487A-8205-63D0EF0EA957}"/>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74" name="Google Shape;4874;p107">
            <a:hlinkClick xmlns:r="http://schemas.openxmlformats.org/officeDocument/2006/relationships" xmlns:a="http://schemas.openxmlformats.org/drawingml/2006/main" r:id="R1431946ad82140fe" action="ppaction://hlinksldjump"/>
            <a:extLst xmlns:a="http://schemas.openxmlformats.org/drawingml/2006/main">
              <a:ext uri="{FF2B5EF4-FFF2-40B4-BE49-F238E27FC236}">
                <a16:creationId xmlns:a16="http://schemas.microsoft.com/office/drawing/2014/main" id="{7E0FE57F-05E7-4CC2-A234-0330885005A9}"/>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75" name="Google Shape;4875;p107">
            <a:extLst xmlns:a="http://schemas.openxmlformats.org/drawingml/2006/main">
              <a:ext uri="{FF2B5EF4-FFF2-40B4-BE49-F238E27FC236}">
                <a16:creationId xmlns:a16="http://schemas.microsoft.com/office/drawing/2014/main" id="{9E3CD279-3C5B-48AD-A682-FC0D4CE79140}"/>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4876" name="Google Shape;4876;p107">
            <a:extLst xmlns:a="http://schemas.openxmlformats.org/drawingml/2006/main">
              <a:ext uri="{FF2B5EF4-FFF2-40B4-BE49-F238E27FC236}">
                <a16:creationId xmlns:a16="http://schemas.microsoft.com/office/drawing/2014/main" id="{B6F87DEE-537D-4DB1-81F0-EDE1C0341F13}"/>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77" name="Google Shape;4877;p107">
            <a:hlinkClick xmlns:r="http://schemas.openxmlformats.org/officeDocument/2006/relationships" xmlns:a="http://schemas.openxmlformats.org/drawingml/2006/main" r:id="R364eb6b33f7d4428" action="ppaction://hlinksldjump"/>
            <a:extLst xmlns:a="http://schemas.openxmlformats.org/drawingml/2006/main">
              <a:ext uri="{FF2B5EF4-FFF2-40B4-BE49-F238E27FC236}">
                <a16:creationId xmlns:a16="http://schemas.microsoft.com/office/drawing/2014/main" id="{64B83E5D-7503-4937-AA2A-74EF657065D2}"/>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78" name="Google Shape;4878;p107">
            <a:extLst xmlns:a="http://schemas.openxmlformats.org/drawingml/2006/main">
              <a:ext uri="{FF2B5EF4-FFF2-40B4-BE49-F238E27FC236}">
                <a16:creationId xmlns:a16="http://schemas.microsoft.com/office/drawing/2014/main" id="{BD571352-646D-4F60-BD2D-E57926C5D2FD}"/>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4879" name="Google Shape;4879;p107">
            <a:hlinkClick xmlns:r="http://schemas.openxmlformats.org/officeDocument/2006/relationships" xmlns:a="http://schemas.openxmlformats.org/drawingml/2006/main" r:id="R2b44e582b69a44d0" action="ppaction://hlinksldjump"/>
            <a:extLst xmlns:a="http://schemas.openxmlformats.org/drawingml/2006/main">
              <a:ext uri="{FF2B5EF4-FFF2-40B4-BE49-F238E27FC236}">
                <a16:creationId xmlns:a16="http://schemas.microsoft.com/office/drawing/2014/main" id="{35275910-5278-48C6-855D-77A6F3C358D9}"/>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4948" name="Google Shape;4837;p107"/>
          <p:cNvPicPr>
            <a:picLocks xmlns:a="http://schemas.openxmlformats.org/drawingml/2006/main" noChangeAspect="1"/>
          </p:cNvPicPr>
          <p:nvPr/>
        </p:nvPicPr>
        <p:blipFill>
          <a:blip xmlns:r="http://schemas.openxmlformats.org/officeDocument/2006/relationships" xmlns:a="http://schemas.openxmlformats.org/drawingml/2006/main" r:embed="R47254a2f41904f09"/>
          <a:srcRect xmlns:a="http://schemas.openxmlformats.org/drawingml/2006/main" l="0" t="0" r="0" b="0"/>
          <a:stretch xmlns:a="http://schemas.openxmlformats.org/drawingml/2006/main"/>
        </p:blipFill>
        <p:spPr>
          <a:xfrm xmlns:a="http://schemas.openxmlformats.org/drawingml/2006/main">
            <a:off x="923544" y="2459736"/>
            <a:ext cx="219456" cy="219456"/>
          </a:xfrm>
          <a:prstGeom xmlns:a="http://schemas.openxmlformats.org/drawingml/2006/main" prst="rect">
            <a:avLst/>
          </a:prstGeom>
        </p:spPr>
      </p:pic>
      <p:pic>
        <p:nvPicPr>
          <p:cNvPr id="4949" name="Google Shape;4842;p107"/>
          <p:cNvPicPr>
            <a:picLocks xmlns:a="http://schemas.openxmlformats.org/drawingml/2006/main" noChangeAspect="1"/>
          </p:cNvPicPr>
          <p:nvPr/>
        </p:nvPicPr>
        <p:blipFill>
          <a:blip xmlns:r="http://schemas.openxmlformats.org/officeDocument/2006/relationships" xmlns:a="http://schemas.openxmlformats.org/drawingml/2006/main" r:embed="Rd677922767864d64"/>
          <a:srcRect xmlns:a="http://schemas.openxmlformats.org/drawingml/2006/main" l="0" t="0" r="0" b="0"/>
          <a:stretch xmlns:a="http://schemas.openxmlformats.org/drawingml/2006/main"/>
        </p:blipFill>
        <p:spPr>
          <a:xfrm xmlns:a="http://schemas.openxmlformats.org/drawingml/2006/main">
            <a:off x="4700930" y="2459736"/>
            <a:ext cx="219456" cy="219456"/>
          </a:xfrm>
          <a:prstGeom xmlns:a="http://schemas.openxmlformats.org/drawingml/2006/main" prst="rect">
            <a:avLst/>
          </a:prstGeom>
        </p:spPr>
      </p:pic>
      <p:pic>
        <p:nvPicPr>
          <p:cNvPr id="4950" name="Google Shape;4847;p107"/>
          <p:cNvPicPr>
            <a:picLocks xmlns:a="http://schemas.openxmlformats.org/drawingml/2006/main" noChangeAspect="1"/>
          </p:cNvPicPr>
          <p:nvPr/>
        </p:nvPicPr>
        <p:blipFill>
          <a:blip xmlns:r="http://schemas.openxmlformats.org/officeDocument/2006/relationships" xmlns:a="http://schemas.openxmlformats.org/drawingml/2006/main" r:embed="R92d0ddc3c58c4a9f"/>
          <a:srcRect xmlns:a="http://schemas.openxmlformats.org/drawingml/2006/main" l="0" t="0" r="0" b="0"/>
          <a:stretch xmlns:a="http://schemas.openxmlformats.org/drawingml/2006/main"/>
        </p:blipFill>
        <p:spPr>
          <a:xfrm xmlns:a="http://schemas.openxmlformats.org/drawingml/2006/main">
            <a:off x="8478317" y="2459736"/>
            <a:ext cx="219456" cy="219456"/>
          </a:xfrm>
          <a:prstGeom xmlns:a="http://schemas.openxmlformats.org/drawingml/2006/main" prst="rect">
            <a:avLst/>
          </a:prstGeom>
        </p:spPr>
      </p:pic>
      <p:pic>
        <p:nvPicPr>
          <p:cNvPr id="4951" name="Google Shape;4851;p107"/>
          <p:cNvPicPr>
            <a:picLocks xmlns:a="http://schemas.openxmlformats.org/drawingml/2006/main" noChangeAspect="1"/>
          </p:cNvPicPr>
          <p:nvPr/>
        </p:nvPicPr>
        <p:blipFill>
          <a:blip xmlns:r="http://schemas.openxmlformats.org/officeDocument/2006/relationships" xmlns:a="http://schemas.openxmlformats.org/drawingml/2006/main" r:embed="R6ef0e53e19a24506"/>
          <a:srcRect xmlns:a="http://schemas.openxmlformats.org/drawingml/2006/main" l="0" t="0" r="0" b="0"/>
          <a:stretch xmlns:a="http://schemas.openxmlformats.org/drawingml/2006/main"/>
        </p:blipFill>
        <p:spPr>
          <a:xfrm xmlns:a="http://schemas.openxmlformats.org/drawingml/2006/main">
            <a:off x="841248" y="5600700"/>
            <a:ext cx="329184" cy="329184"/>
          </a:xfrm>
          <a:prstGeom xmlns:a="http://schemas.openxmlformats.org/drawingml/2006/main" prst="rect">
            <a:avLst/>
          </a:prstGeom>
        </p:spPr>
      </p:pic>
      <p:sp>
        <p:nvSpPr>
          <p:cNvPr id="4885" name="Empatyzer SHORT — tło menu">
            <a:extLst xmlns:a="http://schemas.openxmlformats.org/drawingml/2006/main">
              <a:ext uri="{FF2B5EF4-FFF2-40B4-BE49-F238E27FC236}">
                <a16:creationId xmlns:a16="http://schemas.microsoft.com/office/drawing/2014/main" id="{C66945AE-E1F7-4AAE-8C07-9DE7BAE71DD3}"/>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886" name="Empatyzer SHORT — menu Problem">
            <a:extLst xmlns:a="http://schemas.openxmlformats.org/drawingml/2006/main">
              <a:ext uri="{FF2B5EF4-FFF2-40B4-BE49-F238E27FC236}">
                <a16:creationId xmlns:a16="http://schemas.microsoft.com/office/drawing/2014/main" id="{155A7A67-44A1-44B3-97B4-6E8F2039A654}"/>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4887" name="Empatyzer SHORT — separator menu">
            <a:extLst xmlns:a="http://schemas.openxmlformats.org/drawingml/2006/main">
              <a:ext uri="{FF2B5EF4-FFF2-40B4-BE49-F238E27FC236}">
                <a16:creationId xmlns:a16="http://schemas.microsoft.com/office/drawing/2014/main" id="{56B09DC1-0698-4E07-83AE-74BB5C9A44C2}"/>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88" name="Empatyzer SHORT — aktywna sekcja Przykłady">
            <a:extLst xmlns:a="http://schemas.openxmlformats.org/drawingml/2006/main">
              <a:ext uri="{FF2B5EF4-FFF2-40B4-BE49-F238E27FC236}">
                <a16:creationId xmlns:a16="http://schemas.microsoft.com/office/drawing/2014/main" id="{FCE62053-1FA4-4FB0-83D9-8593AC4EA316}"/>
              </a:ext>
            </a:extLst>
          </p:cNvPr>
          <p:cNvSpPr>
            <a:spLocks xmlns:a="http://schemas.openxmlformats.org/drawingml/2006/main" noGrp="1"/>
          </p:cNvSpPr>
          <p:nvPr/>
        </p:nvSpPr>
        <p:spPr>
          <a:xfrm xmlns:a="http://schemas.openxmlformats.org/drawingml/2006/main">
            <a:off x="1353312"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4889" name="Empatyzer SHORT — menu Przykłady">
            <a:extLst xmlns:a="http://schemas.openxmlformats.org/drawingml/2006/main">
              <a:ext uri="{FF2B5EF4-FFF2-40B4-BE49-F238E27FC236}">
                <a16:creationId xmlns:a16="http://schemas.microsoft.com/office/drawing/2014/main" id="{4A875A60-30E2-41D2-B082-A4EB09089075}"/>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Przykłady</a:t>
            </a:r>
          </a:p>
        </p:txBody>
      </p:sp>
      <p:sp>
        <p:nvSpPr>
          <p:cNvPr id="4890" name="Empatyzer SHORT — separator menu">
            <a:extLst xmlns:a="http://schemas.openxmlformats.org/drawingml/2006/main">
              <a:ext uri="{FF2B5EF4-FFF2-40B4-BE49-F238E27FC236}">
                <a16:creationId xmlns:a16="http://schemas.microsoft.com/office/drawing/2014/main" id="{2C14C7E5-1B4C-48C4-AA44-E4E682AD84F4}"/>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91" name="Empatyzer SHORT — menu Rozmowa z Em">
            <a:extLst xmlns:a="http://schemas.openxmlformats.org/drawingml/2006/main">
              <a:ext uri="{FF2B5EF4-FFF2-40B4-BE49-F238E27FC236}">
                <a16:creationId xmlns:a16="http://schemas.microsoft.com/office/drawing/2014/main" id="{E317A57B-E397-4E19-A48E-F7997C3C057A}"/>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4892" name="Empatyzer SHORT — separator menu">
            <a:extLst xmlns:a="http://schemas.openxmlformats.org/drawingml/2006/main">
              <a:ext uri="{FF2B5EF4-FFF2-40B4-BE49-F238E27FC236}">
                <a16:creationId xmlns:a16="http://schemas.microsoft.com/office/drawing/2014/main" id="{66A173D2-48C0-4397-9395-4A0A9D74A24B}"/>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93" name="Empatyzer SHORT — menu Dowody">
            <a:extLst xmlns:a="http://schemas.openxmlformats.org/drawingml/2006/main">
              <a:ext uri="{FF2B5EF4-FFF2-40B4-BE49-F238E27FC236}">
                <a16:creationId xmlns:a16="http://schemas.microsoft.com/office/drawing/2014/main" id="{0C49377B-1EDA-407C-975D-5A6FEE978B40}"/>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4894" name="Empatyzer SHORT — separator menu">
            <a:extLst xmlns:a="http://schemas.openxmlformats.org/drawingml/2006/main">
              <a:ext uri="{FF2B5EF4-FFF2-40B4-BE49-F238E27FC236}">
                <a16:creationId xmlns:a16="http://schemas.microsoft.com/office/drawing/2014/main" id="{96BC047B-A19B-4DE1-AF64-C14C7AD35DC0}"/>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95" name="Empatyzer SHORT — menu Empatyzer">
            <a:extLst xmlns:a="http://schemas.openxmlformats.org/drawingml/2006/main">
              <a:ext uri="{FF2B5EF4-FFF2-40B4-BE49-F238E27FC236}">
                <a16:creationId xmlns:a16="http://schemas.microsoft.com/office/drawing/2014/main" id="{04E10153-9968-44DD-B3B4-0BA3C9A89EB7}"/>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4896" name="Empatyzer SHORT — separator menu">
            <a:extLst xmlns:a="http://schemas.openxmlformats.org/drawingml/2006/main">
              <a:ext uri="{FF2B5EF4-FFF2-40B4-BE49-F238E27FC236}">
                <a16:creationId xmlns:a16="http://schemas.microsoft.com/office/drawing/2014/main" id="{78ED7F80-EA2F-4C13-B400-22EA49B9A7B3}"/>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97" name="Empatyzer SHORT — menu Zastosowania">
            <a:extLst xmlns:a="http://schemas.openxmlformats.org/drawingml/2006/main">
              <a:ext uri="{FF2B5EF4-FFF2-40B4-BE49-F238E27FC236}">
                <a16:creationId xmlns:a16="http://schemas.microsoft.com/office/drawing/2014/main" id="{53F3DEED-C701-4025-8997-F71E8BF5116B}"/>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4898" name="Empatyzer SHORT — separator menu">
            <a:extLst xmlns:a="http://schemas.openxmlformats.org/drawingml/2006/main">
              <a:ext uri="{FF2B5EF4-FFF2-40B4-BE49-F238E27FC236}">
                <a16:creationId xmlns:a16="http://schemas.microsoft.com/office/drawing/2014/main" id="{73482CCF-64DE-4C9C-8F26-C952AEB798EF}"/>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99" name="Empatyzer SHORT — menu Prywatność">
            <a:extLst xmlns:a="http://schemas.openxmlformats.org/drawingml/2006/main">
              <a:ext uri="{FF2B5EF4-FFF2-40B4-BE49-F238E27FC236}">
                <a16:creationId xmlns:a16="http://schemas.microsoft.com/office/drawing/2014/main" id="{87CB11AE-FC63-46BB-B404-150F8E69FC7E}"/>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4900" name="Empatyzer SHORT — separator menu">
            <a:extLst xmlns:a="http://schemas.openxmlformats.org/drawingml/2006/main">
              <a:ext uri="{FF2B5EF4-FFF2-40B4-BE49-F238E27FC236}">
                <a16:creationId xmlns:a16="http://schemas.microsoft.com/office/drawing/2014/main" id="{2B64470B-147D-4F2C-812F-181E9B6E5AD9}"/>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901" name="Empatyzer SHORT — menu Następny krok">
            <a:extLst xmlns:a="http://schemas.openxmlformats.org/drawingml/2006/main">
              <a:ext uri="{FF2B5EF4-FFF2-40B4-BE49-F238E27FC236}">
                <a16:creationId xmlns:a16="http://schemas.microsoft.com/office/drawing/2014/main" id="{0D91B567-051E-47F9-8C77-765A17B8EEF6}"/>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4902" name="Empatyzer SHORT — separator menu">
            <a:extLst xmlns:a="http://schemas.openxmlformats.org/drawingml/2006/main">
              <a:ext uri="{FF2B5EF4-FFF2-40B4-BE49-F238E27FC236}">
                <a16:creationId xmlns:a16="http://schemas.microsoft.com/office/drawing/2014/main" id="{E6B7788E-E9DF-45E0-9799-E37B6CC09616}"/>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903" name="Empatyzer SHORT — menu Appendix">
            <a:extLst xmlns:a="http://schemas.openxmlformats.org/drawingml/2006/main">
              <a:ext uri="{FF2B5EF4-FFF2-40B4-BE49-F238E27FC236}">
                <a16:creationId xmlns:a16="http://schemas.microsoft.com/office/drawing/2014/main" id="{0A338510-6B27-4387-8005-6EFB54E45528}"/>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73930298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4993" name="Google Shape;4993;p110">
            <a:extLst xmlns:a="http://schemas.openxmlformats.org/drawingml/2006/main">
              <a:ext uri="{FF2B5EF4-FFF2-40B4-BE49-F238E27FC236}">
                <a16:creationId xmlns:a16="http://schemas.microsoft.com/office/drawing/2014/main" id="{C7906E72-41C2-4AEF-8D67-33EE39343BCB}"/>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4994" name="Google Shape;4994;p110">
            <a:extLst xmlns:a="http://schemas.openxmlformats.org/drawingml/2006/main">
              <a:ext uri="{FF2B5EF4-FFF2-40B4-BE49-F238E27FC236}">
                <a16:creationId xmlns:a16="http://schemas.microsoft.com/office/drawing/2014/main" id="{EABB0229-23F8-4196-A44B-3DA6D3A84F75}"/>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Rozmowa z osobistym coach’Em</a:t>
            </a:r>
            <a:endParaRPr sz="2800"/>
          </a:p>
        </p:txBody>
      </p:sp>
      <p:sp>
        <p:nvSpPr>
          <p:cNvPr id="4995" name="Google Shape;4995;p110">
            <a:extLst xmlns:a="http://schemas.openxmlformats.org/drawingml/2006/main">
              <a:ext uri="{FF2B5EF4-FFF2-40B4-BE49-F238E27FC236}">
                <a16:creationId xmlns:a16="http://schemas.microsoft.com/office/drawing/2014/main" id="{68201659-176C-4CE0-BEA1-1E6EE8151D60}"/>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Możesz pytać o siebie, konkretną osobę, zespół, grupę projektową, dział, całą firmę albo o sam Empatyzer.</a:t>
            </a:r>
            <a:endParaRPr sz="1550"/>
          </a:p>
        </p:txBody>
      </p:sp>
      <p:sp>
        <p:nvSpPr>
          <p:cNvPr id="4996" name="Google Shape;4996;p110">
            <a:extLst xmlns:a="http://schemas.openxmlformats.org/drawingml/2006/main">
              <a:ext uri="{FF2B5EF4-FFF2-40B4-BE49-F238E27FC236}">
                <a16:creationId xmlns:a16="http://schemas.microsoft.com/office/drawing/2014/main" id="{55ED9482-AC49-4AE5-ABEA-DEE4576CAB9D}"/>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97" name="Google Shape;4997;p110">
            <a:extLst xmlns:a="http://schemas.openxmlformats.org/drawingml/2006/main">
              <a:ext uri="{FF2B5EF4-FFF2-40B4-BE49-F238E27FC236}">
                <a16:creationId xmlns:a16="http://schemas.microsoft.com/office/drawing/2014/main" id="{41A2D5B1-8C22-432C-9719-9071DCCF9EA8}"/>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98" name="Google Shape;4998;p110">
            <a:extLst xmlns:a="http://schemas.openxmlformats.org/drawingml/2006/main">
              <a:ext uri="{FF2B5EF4-FFF2-40B4-BE49-F238E27FC236}">
                <a16:creationId xmlns:a16="http://schemas.microsoft.com/office/drawing/2014/main" id="{662F02C9-FB85-4394-B3A4-750431095F4D}"/>
              </a:ext>
            </a:extLst>
          </p:cNvPr>
          <p:cNvSpPr>
            <a:spLocks xmlns:a="http://schemas.openxmlformats.org/drawingml/2006/main" noGrp="1"/>
          </p:cNvSpPr>
          <p:nvPr/>
        </p:nvSpPr>
        <p:spPr>
          <a:xfrm xmlns:a="http://schemas.openxmlformats.org/drawingml/2006/main">
            <a:off x="548640" y="1847088"/>
            <a:ext cx="5029200" cy="475488"/>
          </a:xfrm>
          <a:prstGeom xmlns:a="http://schemas.openxmlformats.org/drawingml/2006/main" prst="rect">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000" name="Google Shape;5000;p110">
            <a:extLst xmlns:a="http://schemas.openxmlformats.org/drawingml/2006/main">
              <a:ext uri="{FF2B5EF4-FFF2-40B4-BE49-F238E27FC236}">
                <a16:creationId xmlns:a16="http://schemas.microsoft.com/office/drawing/2014/main" id="{50EEB7BA-B7F3-41F6-887E-3E63FCDB8012}"/>
              </a:ext>
            </a:extLst>
          </p:cNvPr>
          <p:cNvSpPr>
            <a:spLocks xmlns:a="http://schemas.openxmlformats.org/drawingml/2006/main" noGrp="1"/>
          </p:cNvSpPr>
          <p:nvPr/>
        </p:nvSpPr>
        <p:spPr>
          <a:xfrm xmlns:a="http://schemas.openxmlformats.org/drawingml/2006/main">
            <a:off x="1097280" y="1847088"/>
            <a:ext cx="4206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200"/>
              <a:buFont typeface="Calibri"/>
              <a:buNone/>
            </a:pPr>
            <a:r>
              <a:rPr sz="1200" b="1" u="none">
                <a:solidFill>
                  <a:srgbClr val="FFFFFF"/>
                </a:solidFill>
                <a:latin typeface="Calibri"/>
                <a:ea typeface="Calibri"/>
                <a:cs typeface="Calibri"/>
              </a:rPr>
              <a:t>Porozmawiaj z Em</a:t>
            </a:r>
            <a:endParaRPr sz="1200"/>
          </a:p>
        </p:txBody>
      </p:sp>
      <p:sp>
        <p:nvSpPr>
          <p:cNvPr id="5001" name="Google Shape;5001;p110">
            <a:extLst xmlns:a="http://schemas.openxmlformats.org/drawingml/2006/main">
              <a:ext uri="{FF2B5EF4-FFF2-40B4-BE49-F238E27FC236}">
                <a16:creationId xmlns:a16="http://schemas.microsoft.com/office/drawing/2014/main" id="{3E2D86AF-F88E-43C0-B6D0-EF2748410ADC}"/>
              </a:ext>
            </a:extLst>
          </p:cNvPr>
          <p:cNvSpPr>
            <a:spLocks xmlns:a="http://schemas.openxmlformats.org/drawingml/2006/main" noGrp="1"/>
          </p:cNvSpPr>
          <p:nvPr/>
        </p:nvSpPr>
        <p:spPr>
          <a:xfrm xmlns:a="http://schemas.openxmlformats.org/drawingml/2006/main">
            <a:off x="804672" y="2532888"/>
            <a:ext cx="4087463" cy="628841"/>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54850" tIns="45700" rIns="54850" bIns="45700" anchor="ctr">
            <a:noAutofit/>
          </a:bodyPr>
          <a:lstStyle xmlns:a="http://schemas.openxmlformats.org/drawingml/2006/main"/>
          <a:p xmlns:a="http://schemas.openxmlformats.org/drawingml/2006/main">
            <a:pPr marL="0" marR="0" lvl="0" indent="0" algn="l">
              <a:spcBef>
                <a:spcPts val="0"/>
              </a:spcBef>
              <a:spcAft>
                <a:spcPts val="0"/>
              </a:spcAft>
              <a:buNone/>
              <a:defRPr sz="900">
                <a:solidFill>
                  <a:srgbClr val="2D2D2D"/>
                </a:solidFill>
                <a:latin typeface="Calibri"/>
                <a:ea typeface="Calibri"/>
                <a:cs typeface="Calibri"/>
              </a:defRPr>
            </a:pPr>
            <a:r>
              <a:rPr sz="900" b="0" i="1" u="none">
                <a:solidFill>
                  <a:srgbClr val="2D2D2D"/>
                </a:solidFill>
                <a:latin typeface="Calibri"/>
                <a:ea typeface="Calibri"/>
                <a:cs typeface="Calibri"/>
              </a:rPr>
              <a:t>Muszę zwrócić Ani uwagę, że znowu oddała raport po terminie. Jak to powiedzieć bez robienia kwasu?</a:t>
            </a:r>
            <a:endParaRPr/>
          </a:p>
        </p:txBody>
      </p:sp>
      <p:sp>
        <p:nvSpPr>
          <p:cNvPr id="5002" name="Google Shape;5002;p110">
            <a:extLst xmlns:a="http://schemas.openxmlformats.org/drawingml/2006/main">
              <a:ext uri="{FF2B5EF4-FFF2-40B4-BE49-F238E27FC236}">
                <a16:creationId xmlns:a16="http://schemas.microsoft.com/office/drawing/2014/main" id="{8DEA9B86-B899-4AB9-B2B7-2DE325DA1E35}"/>
              </a:ext>
            </a:extLst>
          </p:cNvPr>
          <p:cNvSpPr>
            <a:spLocks xmlns:a="http://schemas.openxmlformats.org/drawingml/2006/main" noGrp="1"/>
          </p:cNvSpPr>
          <p:nvPr/>
        </p:nvSpPr>
        <p:spPr>
          <a:xfrm xmlns:a="http://schemas.openxmlformats.org/drawingml/2006/main">
            <a:off x="969264" y="2532888"/>
            <a:ext cx="4171950" cy="6286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850"/>
              <a:buFont typeface="Calibri"/>
              <a:buNone/>
            </a:pPr>
            <a:r>
              <a:rPr sz="850" u="none">
                <a:solidFill>
                  <a:srgbClr val="2D2D2D"/>
                </a:solidFill>
                <a:latin typeface="Calibri"/>
                <a:ea typeface="Calibri"/>
                <a:cs typeface="Calibri"/>
              </a:rPr>
              <a:t/>
            </a:r>
            <a:endParaRPr sz="1150"/>
          </a:p>
        </p:txBody>
      </p:sp>
      <p:sp>
        <p:nvSpPr>
          <p:cNvPr id="5003" name="Google Shape;5003;p110">
            <a:extLst xmlns:a="http://schemas.openxmlformats.org/drawingml/2006/main">
              <a:ext uri="{FF2B5EF4-FFF2-40B4-BE49-F238E27FC236}">
                <a16:creationId xmlns:a16="http://schemas.microsoft.com/office/drawing/2014/main" id="{FDD5C764-D691-4BA1-BF50-9880FE13B666}"/>
              </a:ext>
            </a:extLst>
          </p:cNvPr>
          <p:cNvSpPr>
            <a:spLocks xmlns:a="http://schemas.openxmlformats.org/drawingml/2006/main" noGrp="1"/>
          </p:cNvSpPr>
          <p:nvPr/>
        </p:nvSpPr>
        <p:spPr>
          <a:xfrm xmlns:a="http://schemas.openxmlformats.org/drawingml/2006/main">
            <a:off x="1362456" y="3337560"/>
            <a:ext cx="4023265" cy="2571750"/>
          </a:xfrm>
          <a:prstGeom xmlns:a="http://schemas.openxmlformats.org/drawingml/2006/main" prst="roundRect">
            <a:avLst>
              <a:gd name="adj" fmla="val 4785"/>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73150" tIns="45700" rIns="73150" bIns="36575" anchor="t">
            <a:noAutofit/>
          </a:bodyPr>
          <a:lstStyle xmlns:a="http://schemas.openxmlformats.org/drawingml/2006/main"/>
          <a:p xmlns:a="http://schemas.openxmlformats.org/drawingml/2006/main">
            <a:pPr marL="0" marR="0" lvl="0" indent="0" algn="l">
              <a:spcBef>
                <a:spcPts val="0"/>
              </a:spcBef>
              <a:spcAft>
                <a:spcPts val="0"/>
              </a:spcAft>
              <a:buNone/>
              <a:defRPr sz="848">
                <a:solidFill>
                  <a:srgbClr val="FFFFFF"/>
                </a:solidFill>
                <a:latin typeface="Calibri"/>
                <a:ea typeface="Calibri"/>
                <a:cs typeface="Calibri"/>
              </a:defRPr>
            </a:pPr>
            <a:r>
              <a:rPr sz="848" b="0" i="1" u="none">
                <a:solidFill>
                  <a:srgbClr val="FFFFFF"/>
                </a:solidFill>
                <a:latin typeface="Calibri"/>
                <a:ea typeface="Calibri"/>
                <a:cs typeface="Calibri"/>
              </a:rPr>
              <a:t>Tu uważałabym na Twój odruch, żeby złagodzić komunikat, bo zależy Ci na dobrej relacji z Anią. Dla Ciebie delikatność oznacza szacunek. Ona, nastawiona na współpracę i szukanie porozumienia, może jednak uznać, że termin był tylko sugestią. Jeżeli zaczniesz od „wiem, że miałaś dużo”, rozmowa skończy się wzajemnym zrozumieniem, ale nie zmianą.
Najpierw nazwij fakt bez słowa „znowu” i pokaż jego konkretny wpływ na innych. Potem daj Ani przestrzeń na wyjaśnienie, ale nie negocjuj samego standardu. Na końcu ustalcie prosty sygnał ostrzegawczy, zanim termin stanie się zagrożony.
Możesz powiedzieć: „Raport przyszedł po terminie, więc nie zdążyłem przygotować decyzji dla klienta. Chcę zrozumieć, co Cię zatrzymało. Jednocześnie potrzebuję, żeby kolejny raport był na czas. Co zmienimy i kiedy dasz mi znać, jeśli pojawi się ryzyko?”</a:t>
            </a:r>
            <a:endParaRPr/>
          </a:p>
        </p:txBody>
      </p:sp>
      <p:sp>
        <p:nvSpPr>
          <p:cNvPr id="5004" name="Google Shape;5004;p110">
            <a:extLst xmlns:a="http://schemas.openxmlformats.org/drawingml/2006/main">
              <a:ext uri="{FF2B5EF4-FFF2-40B4-BE49-F238E27FC236}">
                <a16:creationId xmlns:a16="http://schemas.microsoft.com/office/drawing/2014/main" id="{7611108A-F8C3-466D-AB88-4AFEE5D99814}"/>
              </a:ext>
            </a:extLst>
          </p:cNvPr>
          <p:cNvSpPr>
            <a:spLocks xmlns:a="http://schemas.openxmlformats.org/drawingml/2006/main" noGrp="1"/>
          </p:cNvSpPr>
          <p:nvPr/>
        </p:nvSpPr>
        <p:spPr>
          <a:xfrm xmlns:a="http://schemas.openxmlformats.org/drawingml/2006/main">
            <a:off x="1261872" y="3630168"/>
            <a:ext cx="3602736"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B9A9C1"/>
              </a:buClr>
              <a:buSzPts val="800"/>
              <a:buFont typeface="Calibri"/>
              <a:buNone/>
            </a:pPr>
            <a:r>
              <a:rPr sz="800" b="1" u="none">
                <a:solidFill>
                  <a:srgbClr val="B9A9C1"/>
                </a:solidFill>
                <a:latin typeface="Calibri"/>
                <a:ea typeface="Calibri"/>
                <a:cs typeface="Calibri"/>
              </a:rPr>
              <a:t/>
            </a:r>
            <a:endParaRPr sz="800"/>
          </a:p>
        </p:txBody>
      </p:sp>
      <p:sp>
        <p:nvSpPr>
          <p:cNvPr id="5005" name="Google Shape;5005;p110">
            <a:extLst xmlns:a="http://schemas.openxmlformats.org/drawingml/2006/main">
              <a:ext uri="{FF2B5EF4-FFF2-40B4-BE49-F238E27FC236}">
                <a16:creationId xmlns:a16="http://schemas.microsoft.com/office/drawing/2014/main" id="{C4D1C893-BCE2-4214-B75E-9D7FE1E534B6}"/>
              </a:ext>
            </a:extLst>
          </p:cNvPr>
          <p:cNvSpPr>
            <a:spLocks xmlns:a="http://schemas.openxmlformats.org/drawingml/2006/main" noGrp="1"/>
          </p:cNvSpPr>
          <p:nvPr/>
        </p:nvSpPr>
        <p:spPr>
          <a:xfrm xmlns:a="http://schemas.openxmlformats.org/drawingml/2006/main">
            <a:off x="1261872" y="3922776"/>
            <a:ext cx="3602736" cy="128930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54850" tIns="27425" rIns="54850" bIns="27425"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FFFFFF"/>
              </a:buClr>
              <a:buSzPts val="690"/>
              <a:buFont typeface="Calibri"/>
              <a:buNone/>
            </a:pPr>
            <a:r>
              <a:rPr sz="690" u="none">
                <a:solidFill>
                  <a:srgbClr val="FFFFFF"/>
                </a:solidFill>
                <a:latin typeface="Calibri"/>
                <a:ea typeface="Calibri"/>
                <a:cs typeface="Calibri"/>
              </a:rPr>
              <a:t/>
            </a:r>
            <a:endParaRPr/>
          </a:p>
        </p:txBody>
      </p:sp>
      <p:sp>
        <p:nvSpPr>
          <p:cNvPr id="5006" name="Google Shape;5006;p110">
            <a:extLst xmlns:a="http://schemas.openxmlformats.org/drawingml/2006/main">
              <a:ext uri="{FF2B5EF4-FFF2-40B4-BE49-F238E27FC236}">
                <a16:creationId xmlns:a16="http://schemas.microsoft.com/office/drawing/2014/main" id="{14C38B9C-BDC4-449B-B5F2-6112C2FCC403}"/>
              </a:ext>
            </a:extLst>
          </p:cNvPr>
          <p:cNvSpPr>
            <a:spLocks xmlns:a="http://schemas.openxmlformats.org/drawingml/2006/main" noGrp="1"/>
          </p:cNvSpPr>
          <p:nvPr/>
        </p:nvSpPr>
        <p:spPr>
          <a:xfrm xmlns:a="http://schemas.openxmlformats.org/drawingml/2006/main">
            <a:off x="548640" y="5907024"/>
            <a:ext cx="50292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
            </a:r>
            <a:endParaRPr sz="900"/>
          </a:p>
        </p:txBody>
      </p:sp>
      <p:sp>
        <p:nvSpPr>
          <p:cNvPr id="5007" name="Google Shape;5007;p110">
            <a:extLst xmlns:a="http://schemas.openxmlformats.org/drawingml/2006/main">
              <a:ext uri="{FF2B5EF4-FFF2-40B4-BE49-F238E27FC236}">
                <a16:creationId xmlns:a16="http://schemas.microsoft.com/office/drawing/2014/main" id="{8492DB90-9DF4-44C9-A1BE-C94EEE9A5EB5}"/>
              </a:ext>
            </a:extLst>
          </p:cNvPr>
          <p:cNvSpPr>
            <a:spLocks xmlns:a="http://schemas.openxmlformats.org/drawingml/2006/main" noGrp="1"/>
          </p:cNvSpPr>
          <p:nvPr/>
        </p:nvSpPr>
        <p:spPr>
          <a:xfrm xmlns:a="http://schemas.openxmlformats.org/drawingml/2006/main">
            <a:off x="6080760" y="1865376"/>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009" name="Google Shape;5009;p110">
            <a:extLst xmlns:a="http://schemas.openxmlformats.org/drawingml/2006/main">
              <a:ext uri="{FF2B5EF4-FFF2-40B4-BE49-F238E27FC236}">
                <a16:creationId xmlns:a16="http://schemas.microsoft.com/office/drawing/2014/main" id="{FF2C2525-49C2-47A6-A3DA-4C80F4A5A6D5}"/>
              </a:ext>
            </a:extLst>
          </p:cNvPr>
          <p:cNvSpPr>
            <a:spLocks xmlns:a="http://schemas.openxmlformats.org/drawingml/2006/main" noGrp="1"/>
          </p:cNvSpPr>
          <p:nvPr/>
        </p:nvSpPr>
        <p:spPr>
          <a:xfrm xmlns:a="http://schemas.openxmlformats.org/drawingml/2006/main">
            <a:off x="6647688" y="1883664"/>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Rozumie Ciebie i sytuację</a:t>
            </a:r>
            <a:endParaRPr sz="1450"/>
          </a:p>
        </p:txBody>
      </p:sp>
      <p:sp>
        <p:nvSpPr>
          <p:cNvPr id="5010" name="Google Shape;5010;p110">
            <a:extLst xmlns:a="http://schemas.openxmlformats.org/drawingml/2006/main">
              <a:ext uri="{FF2B5EF4-FFF2-40B4-BE49-F238E27FC236}">
                <a16:creationId xmlns:a16="http://schemas.microsoft.com/office/drawing/2014/main" id="{456C9C91-D35A-40EF-A2A8-7583245417B5}"/>
              </a:ext>
            </a:extLst>
          </p:cNvPr>
          <p:cNvSpPr>
            <a:spLocks xmlns:a="http://schemas.openxmlformats.org/drawingml/2006/main" noGrp="1"/>
          </p:cNvSpPr>
          <p:nvPr/>
        </p:nvSpPr>
        <p:spPr>
          <a:xfrm xmlns:a="http://schemas.openxmlformats.org/drawingml/2006/main">
            <a:off x="6647688" y="2231136"/>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rozpoznaje Twój naturalny sposób działania, cel rozmowy i napięcie, które może się pojawić.</a:t>
            </a:r>
            <a:endParaRPr sz="1250"/>
          </a:p>
        </p:txBody>
      </p:sp>
      <p:sp>
        <p:nvSpPr>
          <p:cNvPr id="5011" name="Google Shape;5011;p110">
            <a:extLst xmlns:a="http://schemas.openxmlformats.org/drawingml/2006/main">
              <a:ext uri="{FF2B5EF4-FFF2-40B4-BE49-F238E27FC236}">
                <a16:creationId xmlns:a16="http://schemas.microsoft.com/office/drawing/2014/main" id="{B2E1C553-CD0B-4A25-98B3-8AAF1949B987}"/>
              </a:ext>
            </a:extLst>
          </p:cNvPr>
          <p:cNvSpPr>
            <a:spLocks xmlns:a="http://schemas.openxmlformats.org/drawingml/2006/main" noGrp="1"/>
          </p:cNvSpPr>
          <p:nvPr/>
        </p:nvSpPr>
        <p:spPr>
          <a:xfrm xmlns:a="http://schemas.openxmlformats.org/drawingml/2006/main">
            <a:off x="6080760" y="313334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013" name="Google Shape;5013;p110">
            <a:extLst xmlns:a="http://schemas.openxmlformats.org/drawingml/2006/main">
              <a:ext uri="{FF2B5EF4-FFF2-40B4-BE49-F238E27FC236}">
                <a16:creationId xmlns:a16="http://schemas.microsoft.com/office/drawing/2014/main" id="{4BAFF90D-6B15-4117-B559-7082039E434B}"/>
              </a:ext>
            </a:extLst>
          </p:cNvPr>
          <p:cNvSpPr>
            <a:spLocks xmlns:a="http://schemas.openxmlformats.org/drawingml/2006/main" noGrp="1"/>
          </p:cNvSpPr>
          <p:nvPr/>
        </p:nvSpPr>
        <p:spPr>
          <a:xfrm xmlns:a="http://schemas.openxmlformats.org/drawingml/2006/main">
            <a:off x="6647688" y="315163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Uwzględnia konkretną osobę</a:t>
            </a:r>
            <a:endParaRPr sz="1450"/>
          </a:p>
        </p:txBody>
      </p:sp>
      <p:sp>
        <p:nvSpPr>
          <p:cNvPr id="5014" name="Google Shape;5014;p110">
            <a:extLst xmlns:a="http://schemas.openxmlformats.org/drawingml/2006/main">
              <a:ext uri="{FF2B5EF4-FFF2-40B4-BE49-F238E27FC236}">
                <a16:creationId xmlns:a16="http://schemas.microsoft.com/office/drawing/2014/main" id="{D1D9FB1A-96F0-4F14-8B39-9E7013118468}"/>
              </a:ext>
            </a:extLst>
          </p:cNvPr>
          <p:cNvSpPr>
            <a:spLocks xmlns:a="http://schemas.openxmlformats.org/drawingml/2006/main" noGrp="1"/>
          </p:cNvSpPr>
          <p:nvPr/>
        </p:nvSpPr>
        <p:spPr>
          <a:xfrm xmlns:a="http://schemas.openxmlformats.org/drawingml/2006/main">
            <a:off x="6647688" y="3499104"/>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Wyjaśnia, dlaczego pierwszy odruch może nie zadziałać właśnie w rozmowie z tą osobą.</a:t>
            </a:r>
            <a:endParaRPr sz="1250"/>
          </a:p>
        </p:txBody>
      </p:sp>
      <p:sp>
        <p:nvSpPr>
          <p:cNvPr id="5015" name="Google Shape;5015;p110">
            <a:extLst xmlns:a="http://schemas.openxmlformats.org/drawingml/2006/main">
              <a:ext uri="{FF2B5EF4-FFF2-40B4-BE49-F238E27FC236}">
                <a16:creationId xmlns:a16="http://schemas.microsoft.com/office/drawing/2014/main" id="{C4B55C24-9DF8-4842-98AC-A9AB41B0544C}"/>
              </a:ext>
            </a:extLst>
          </p:cNvPr>
          <p:cNvSpPr>
            <a:spLocks xmlns:a="http://schemas.openxmlformats.org/drawingml/2006/main" noGrp="1"/>
          </p:cNvSpPr>
          <p:nvPr/>
        </p:nvSpPr>
        <p:spPr>
          <a:xfrm xmlns:a="http://schemas.openxmlformats.org/drawingml/2006/main">
            <a:off x="6080760" y="4401312"/>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017" name="Google Shape;5017;p110">
            <a:extLst xmlns:a="http://schemas.openxmlformats.org/drawingml/2006/main">
              <a:ext uri="{FF2B5EF4-FFF2-40B4-BE49-F238E27FC236}">
                <a16:creationId xmlns:a16="http://schemas.microsoft.com/office/drawing/2014/main" id="{C15F0FBF-4765-4700-B38D-C26FB64257A8}"/>
              </a:ext>
            </a:extLst>
          </p:cNvPr>
          <p:cNvSpPr>
            <a:spLocks xmlns:a="http://schemas.openxmlformats.org/drawingml/2006/main" noGrp="1"/>
          </p:cNvSpPr>
          <p:nvPr/>
        </p:nvSpPr>
        <p:spPr>
          <a:xfrm xmlns:a="http://schemas.openxmlformats.org/drawingml/2006/main">
            <a:off x="6647688" y="4419600"/>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Podaje sposób i słowa</a:t>
            </a:r>
            <a:endParaRPr sz="1450"/>
          </a:p>
        </p:txBody>
      </p:sp>
      <p:sp>
        <p:nvSpPr>
          <p:cNvPr id="5018" name="Google Shape;5018;p110">
            <a:extLst xmlns:a="http://schemas.openxmlformats.org/drawingml/2006/main">
              <a:ext uri="{FF2B5EF4-FFF2-40B4-BE49-F238E27FC236}">
                <a16:creationId xmlns:a16="http://schemas.microsoft.com/office/drawing/2014/main" id="{31676944-6F2A-47AB-A107-94381100F02B}"/>
              </a:ext>
            </a:extLst>
          </p:cNvPr>
          <p:cNvSpPr>
            <a:spLocks xmlns:a="http://schemas.openxmlformats.org/drawingml/2006/main" noGrp="1"/>
          </p:cNvSpPr>
          <p:nvPr/>
        </p:nvSpPr>
        <p:spPr>
          <a:xfrm xmlns:a="http://schemas.openxmlformats.org/drawingml/2006/main">
            <a:off x="6647688" y="4767072"/>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Proponuje przebieg rozmowy i zdanie, od którego można zacząć. Ostateczną decyzję podejmuje człowiek.</a:t>
            </a:r>
            <a:endParaRPr sz="1250"/>
          </a:p>
        </p:txBody>
      </p:sp>
      <p:sp>
        <p:nvSpPr>
          <p:cNvPr id="5019" name="Google Shape;5019;p110">
            <a:extLst xmlns:a="http://schemas.openxmlformats.org/drawingml/2006/main">
              <a:ext uri="{FF2B5EF4-FFF2-40B4-BE49-F238E27FC236}">
                <a16:creationId xmlns:a16="http://schemas.microsoft.com/office/drawing/2014/main" id="{773C3B05-FF56-45B9-87F9-FE9F13D3F3BB}"/>
              </a:ext>
            </a:extLst>
          </p:cNvPr>
          <p:cNvSpPr>
            <a:spLocks xmlns:a="http://schemas.openxmlformats.org/drawingml/2006/main" noGrp="1"/>
          </p:cNvSpPr>
          <p:nvPr/>
        </p:nvSpPr>
        <p:spPr>
          <a:xfrm xmlns:a="http://schemas.openxmlformats.org/drawingml/2006/main">
            <a:off x="6080760" y="5724144"/>
            <a:ext cx="5562295" cy="4114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1800"/>
              <a:buFont typeface="Calibri"/>
              <a:buNone/>
            </a:pPr>
            <a:r>
              <a:rPr sz="1800" b="1" u="none">
                <a:solidFill>
                  <a:srgbClr val="4F2854"/>
                </a:solidFill>
                <a:latin typeface="Calibri"/>
                <a:ea typeface="Calibri"/>
                <a:cs typeface="Calibri"/>
              </a:rPr>
              <a:t>Nie zgaduj. Pytaj Em.</a:t>
            </a:r>
            <a:endParaRPr sz="1800"/>
          </a:p>
        </p:txBody>
      </p:sp>
      <p:pic>
        <p:nvPicPr>
          <p:cNvPr id="5094" name="Google Shape;5020;p110"/>
          <p:cNvPicPr>
            <a:picLocks xmlns:a="http://schemas.openxmlformats.org/drawingml/2006/main" noChangeAspect="1"/>
          </p:cNvPicPr>
          <p:nvPr/>
        </p:nvPicPr>
        <p:blipFill rotWithShape="1">
          <a:blip xmlns:r="http://schemas.openxmlformats.org/officeDocument/2006/relationships" xmlns:a="http://schemas.openxmlformats.org/drawingml/2006/main" r:embed="Racea4b57a1354594">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021" name="Google Shape;5021;p110">
            <a:extLst xmlns:a="http://schemas.openxmlformats.org/drawingml/2006/main">
              <a:ext uri="{FF2B5EF4-FFF2-40B4-BE49-F238E27FC236}">
                <a16:creationId xmlns:a16="http://schemas.microsoft.com/office/drawing/2014/main" id="{5E41258A-3E19-412F-949E-F1546572DB70}"/>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5022" name="Google Shape;5022;p110">
            <a:extLst xmlns:a="http://schemas.openxmlformats.org/drawingml/2006/main">
              <a:ext uri="{FF2B5EF4-FFF2-40B4-BE49-F238E27FC236}">
                <a16:creationId xmlns:a16="http://schemas.microsoft.com/office/drawing/2014/main" id="{74755FD4-3553-4F6D-B548-0962DE1608DD}"/>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23" name="Google Shape;5023;p110">
            <a:extLst xmlns:a="http://schemas.openxmlformats.org/drawingml/2006/main">
              <a:ext uri="{FF2B5EF4-FFF2-40B4-BE49-F238E27FC236}">
                <a16:creationId xmlns:a16="http://schemas.microsoft.com/office/drawing/2014/main" id="{EF59C0E9-48B6-48A9-B09A-D9B8F7A5208A}"/>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024" name="Google Shape;5024;p110">
            <a:extLst xmlns:a="http://schemas.openxmlformats.org/drawingml/2006/main">
              <a:ext uri="{FF2B5EF4-FFF2-40B4-BE49-F238E27FC236}">
                <a16:creationId xmlns:a16="http://schemas.microsoft.com/office/drawing/2014/main" id="{4841E401-CDC8-4B89-A15D-5ECA15D2AF5E}"/>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25" name="Google Shape;5025;p110">
            <a:hlinkClick xmlns:r="http://schemas.openxmlformats.org/officeDocument/2006/relationships" xmlns:a="http://schemas.openxmlformats.org/drawingml/2006/main" r:id="R5ef5a1788ee64600" action="ppaction://hlinksldjump"/>
            <a:extLst xmlns:a="http://schemas.openxmlformats.org/drawingml/2006/main">
              <a:ext uri="{FF2B5EF4-FFF2-40B4-BE49-F238E27FC236}">
                <a16:creationId xmlns:a16="http://schemas.microsoft.com/office/drawing/2014/main" id="{3F80A8A1-D170-47A0-A3FC-0567AA27000F}"/>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26" name="Google Shape;5026;p110">
            <a:extLst xmlns:a="http://schemas.openxmlformats.org/drawingml/2006/main">
              <a:ext uri="{FF2B5EF4-FFF2-40B4-BE49-F238E27FC236}">
                <a16:creationId xmlns:a16="http://schemas.microsoft.com/office/drawing/2014/main" id="{34E62B61-1F56-4444-88FA-8E757F7A1C5D}"/>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027" name="Google Shape;5027;p110">
            <a:extLst xmlns:a="http://schemas.openxmlformats.org/drawingml/2006/main">
              <a:ext uri="{FF2B5EF4-FFF2-40B4-BE49-F238E27FC236}">
                <a16:creationId xmlns:a16="http://schemas.microsoft.com/office/drawing/2014/main" id="{E6D499FF-8222-422E-96F4-B53198D1705D}"/>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28" name="Google Shape;5028;p110">
            <a:hlinkClick xmlns:r="http://schemas.openxmlformats.org/officeDocument/2006/relationships" xmlns:a="http://schemas.openxmlformats.org/drawingml/2006/main" r:id="R8e27ad2b623445a3" action="ppaction://hlinksldjump"/>
            <a:extLst xmlns:a="http://schemas.openxmlformats.org/drawingml/2006/main">
              <a:ext uri="{FF2B5EF4-FFF2-40B4-BE49-F238E27FC236}">
                <a16:creationId xmlns:a16="http://schemas.microsoft.com/office/drawing/2014/main" id="{A8D18FBE-4276-4C6E-9474-78005C9B7B37}"/>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29" name="Google Shape;5029;p110">
            <a:extLst xmlns:a="http://schemas.openxmlformats.org/drawingml/2006/main">
              <a:ext uri="{FF2B5EF4-FFF2-40B4-BE49-F238E27FC236}">
                <a16:creationId xmlns:a16="http://schemas.microsoft.com/office/drawing/2014/main" id="{9B4AEEDA-DA4C-4AD9-A2DC-00BAA2FC0350}"/>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030" name="Google Shape;5030;p110">
            <a:extLst xmlns:a="http://schemas.openxmlformats.org/drawingml/2006/main">
              <a:ext uri="{FF2B5EF4-FFF2-40B4-BE49-F238E27FC236}">
                <a16:creationId xmlns:a16="http://schemas.microsoft.com/office/drawing/2014/main" id="{C6004566-7809-4709-8D89-5375C3CEDA49}"/>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31" name="Google Shape;5031;p110">
            <a:hlinkClick xmlns:r="http://schemas.openxmlformats.org/officeDocument/2006/relationships" xmlns:a="http://schemas.openxmlformats.org/drawingml/2006/main" r:id="R2ea9260f20494d78" action="ppaction://hlinksldjump"/>
            <a:extLst xmlns:a="http://schemas.openxmlformats.org/drawingml/2006/main">
              <a:ext uri="{FF2B5EF4-FFF2-40B4-BE49-F238E27FC236}">
                <a16:creationId xmlns:a16="http://schemas.microsoft.com/office/drawing/2014/main" id="{D4531363-6E79-4301-BAAF-D5B844A59DD3}"/>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32" name="Google Shape;5032;p110">
            <a:extLst xmlns:a="http://schemas.openxmlformats.org/drawingml/2006/main">
              <a:ext uri="{FF2B5EF4-FFF2-40B4-BE49-F238E27FC236}">
                <a16:creationId xmlns:a16="http://schemas.microsoft.com/office/drawing/2014/main" id="{245143D2-1F31-4E3C-9548-29E60728DAD2}"/>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33" name="Google Shape;5033;p110">
            <a:extLst xmlns:a="http://schemas.openxmlformats.org/drawingml/2006/main">
              <a:ext uri="{FF2B5EF4-FFF2-40B4-BE49-F238E27FC236}">
                <a16:creationId xmlns:a16="http://schemas.microsoft.com/office/drawing/2014/main" id="{6AE2C615-F835-4488-B744-FAEDD490104C}"/>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5034" name="Google Shape;5034;p110">
            <a:extLst xmlns:a="http://schemas.openxmlformats.org/drawingml/2006/main">
              <a:ext uri="{FF2B5EF4-FFF2-40B4-BE49-F238E27FC236}">
                <a16:creationId xmlns:a16="http://schemas.microsoft.com/office/drawing/2014/main" id="{DBE90F8C-98AF-4096-8DBF-864A1F4D0BFA}"/>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035" name="Google Shape;5035;p110">
            <a:hlinkClick xmlns:r="http://schemas.openxmlformats.org/officeDocument/2006/relationships" xmlns:a="http://schemas.openxmlformats.org/drawingml/2006/main" r:id="R1306385c5e764645" action="ppaction://hlinksldjump"/>
            <a:extLst xmlns:a="http://schemas.openxmlformats.org/drawingml/2006/main">
              <a:ext uri="{FF2B5EF4-FFF2-40B4-BE49-F238E27FC236}">
                <a16:creationId xmlns:a16="http://schemas.microsoft.com/office/drawing/2014/main" id="{A52C7C05-2A0E-460D-9CCB-05BC484E9F55}"/>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36" name="Google Shape;5036;p110">
            <a:extLst xmlns:a="http://schemas.openxmlformats.org/drawingml/2006/main">
              <a:ext uri="{FF2B5EF4-FFF2-40B4-BE49-F238E27FC236}">
                <a16:creationId xmlns:a16="http://schemas.microsoft.com/office/drawing/2014/main" id="{A146AECB-3035-487B-8A96-C1C2A5782117}"/>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5037" name="Google Shape;5037;p110">
            <a:extLst xmlns:a="http://schemas.openxmlformats.org/drawingml/2006/main">
              <a:ext uri="{FF2B5EF4-FFF2-40B4-BE49-F238E27FC236}">
                <a16:creationId xmlns:a16="http://schemas.microsoft.com/office/drawing/2014/main" id="{DA554A45-CB1B-436B-8B20-F1BF1BAF5BEB}"/>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38" name="Google Shape;5038;p110">
            <a:hlinkClick xmlns:r="http://schemas.openxmlformats.org/officeDocument/2006/relationships" xmlns:a="http://schemas.openxmlformats.org/drawingml/2006/main" r:id="Re0dc5df649f54aab" action="ppaction://hlinksldjump"/>
            <a:extLst xmlns:a="http://schemas.openxmlformats.org/drawingml/2006/main">
              <a:ext uri="{FF2B5EF4-FFF2-40B4-BE49-F238E27FC236}">
                <a16:creationId xmlns:a16="http://schemas.microsoft.com/office/drawing/2014/main" id="{DBE36708-204D-4EBE-8AA5-74A19ED4D130}"/>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39" name="Google Shape;5039;p110">
            <a:extLst xmlns:a="http://schemas.openxmlformats.org/drawingml/2006/main">
              <a:ext uri="{FF2B5EF4-FFF2-40B4-BE49-F238E27FC236}">
                <a16:creationId xmlns:a16="http://schemas.microsoft.com/office/drawing/2014/main" id="{E581B17A-4F10-4407-A915-BEF583358508}"/>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5040" name="Google Shape;5040;p110">
            <a:extLst xmlns:a="http://schemas.openxmlformats.org/drawingml/2006/main">
              <a:ext uri="{FF2B5EF4-FFF2-40B4-BE49-F238E27FC236}">
                <a16:creationId xmlns:a16="http://schemas.microsoft.com/office/drawing/2014/main" id="{8461A067-8D0D-4100-A51F-39E23848BFD0}"/>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41" name="Google Shape;5041;p110">
            <a:hlinkClick xmlns:r="http://schemas.openxmlformats.org/officeDocument/2006/relationships" xmlns:a="http://schemas.openxmlformats.org/drawingml/2006/main" r:id="Ra86a574560cc46bc" action="ppaction://hlinksldjump"/>
            <a:extLst xmlns:a="http://schemas.openxmlformats.org/drawingml/2006/main">
              <a:ext uri="{FF2B5EF4-FFF2-40B4-BE49-F238E27FC236}">
                <a16:creationId xmlns:a16="http://schemas.microsoft.com/office/drawing/2014/main" id="{5FACADE2-96A6-4B34-86B2-A90BCEEED6EB}"/>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42" name="Google Shape;5042;p110">
            <a:extLst xmlns:a="http://schemas.openxmlformats.org/drawingml/2006/main">
              <a:ext uri="{FF2B5EF4-FFF2-40B4-BE49-F238E27FC236}">
                <a16:creationId xmlns:a16="http://schemas.microsoft.com/office/drawing/2014/main" id="{E1A0420A-9B87-4FB3-AF11-067DF8B7874E}"/>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043" name="Google Shape;5043;p110">
            <a:extLst xmlns:a="http://schemas.openxmlformats.org/drawingml/2006/main">
              <a:ext uri="{FF2B5EF4-FFF2-40B4-BE49-F238E27FC236}">
                <a16:creationId xmlns:a16="http://schemas.microsoft.com/office/drawing/2014/main" id="{51722D58-F9DE-4841-B1CD-A6FDEE633384}"/>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44" name="Google Shape;5044;p110">
            <a:hlinkClick xmlns:r="http://schemas.openxmlformats.org/officeDocument/2006/relationships" xmlns:a="http://schemas.openxmlformats.org/drawingml/2006/main" r:id="R49ef4ee169b64647" action="ppaction://hlinksldjump"/>
            <a:extLst xmlns:a="http://schemas.openxmlformats.org/drawingml/2006/main">
              <a:ext uri="{FF2B5EF4-FFF2-40B4-BE49-F238E27FC236}">
                <a16:creationId xmlns:a16="http://schemas.microsoft.com/office/drawing/2014/main" id="{2FE77C37-D145-4B74-BEFF-227F55739A02}"/>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45" name="Google Shape;5045;p110">
            <a:extLst xmlns:a="http://schemas.openxmlformats.org/drawingml/2006/main">
              <a:ext uri="{FF2B5EF4-FFF2-40B4-BE49-F238E27FC236}">
                <a16:creationId xmlns:a16="http://schemas.microsoft.com/office/drawing/2014/main" id="{26748751-3E45-4F15-BF99-D6DE71D6329E}"/>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046" name="Google Shape;5046;p110">
            <a:hlinkClick xmlns:r="http://schemas.openxmlformats.org/officeDocument/2006/relationships" xmlns:a="http://schemas.openxmlformats.org/drawingml/2006/main" r:id="R83d7a30a954842c7" action="ppaction://hlinksldjump"/>
            <a:extLst xmlns:a="http://schemas.openxmlformats.org/drawingml/2006/main">
              <a:ext uri="{FF2B5EF4-FFF2-40B4-BE49-F238E27FC236}">
                <a16:creationId xmlns:a16="http://schemas.microsoft.com/office/drawing/2014/main" id="{57A53717-55E1-4F3C-B296-FB9185369D76}"/>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121" name="Google Shape;4999;p110"/>
          <p:cNvPicPr>
            <a:picLocks xmlns:a="http://schemas.openxmlformats.org/drawingml/2006/main" noChangeAspect="1"/>
          </p:cNvPicPr>
          <p:nvPr/>
        </p:nvPicPr>
        <p:blipFill>
          <a:blip xmlns:r="http://schemas.openxmlformats.org/officeDocument/2006/relationships" xmlns:a="http://schemas.openxmlformats.org/drawingml/2006/main" r:embed="R07b7664f0f9f441b"/>
          <a:srcRect xmlns:a="http://schemas.openxmlformats.org/drawingml/2006/main" l="0" t="0" r="0" b="0"/>
          <a:stretch xmlns:a="http://schemas.openxmlformats.org/drawingml/2006/main"/>
        </p:blipFill>
        <p:spPr>
          <a:xfrm xmlns:a="http://schemas.openxmlformats.org/drawingml/2006/main">
            <a:off x="749808" y="1965960"/>
            <a:ext cx="237744" cy="237744"/>
          </a:xfrm>
          <a:prstGeom xmlns:a="http://schemas.openxmlformats.org/drawingml/2006/main" prst="rect">
            <a:avLst/>
          </a:prstGeom>
        </p:spPr>
      </p:pic>
      <p:pic>
        <p:nvPicPr>
          <p:cNvPr id="5122" name="Google Shape;5008;p110"/>
          <p:cNvPicPr>
            <a:picLocks xmlns:a="http://schemas.openxmlformats.org/drawingml/2006/main" noChangeAspect="1"/>
          </p:cNvPicPr>
          <p:nvPr/>
        </p:nvPicPr>
        <p:blipFill>
          <a:blip xmlns:r="http://schemas.openxmlformats.org/officeDocument/2006/relationships" xmlns:a="http://schemas.openxmlformats.org/drawingml/2006/main" r:embed="R516c512cc7ae40f6"/>
          <a:srcRect xmlns:a="http://schemas.openxmlformats.org/drawingml/2006/main" l="0" t="0" r="0" b="0"/>
          <a:stretch xmlns:a="http://schemas.openxmlformats.org/drawingml/2006/main"/>
        </p:blipFill>
        <p:spPr>
          <a:xfrm xmlns:a="http://schemas.openxmlformats.org/drawingml/2006/main">
            <a:off x="6163056" y="1947672"/>
            <a:ext cx="219456" cy="219456"/>
          </a:xfrm>
          <a:prstGeom xmlns:a="http://schemas.openxmlformats.org/drawingml/2006/main" prst="rect">
            <a:avLst/>
          </a:prstGeom>
        </p:spPr>
      </p:pic>
      <p:pic>
        <p:nvPicPr>
          <p:cNvPr id="5123" name="Google Shape;5012;p110"/>
          <p:cNvPicPr>
            <a:picLocks xmlns:a="http://schemas.openxmlformats.org/drawingml/2006/main" noChangeAspect="1"/>
          </p:cNvPicPr>
          <p:nvPr/>
        </p:nvPicPr>
        <p:blipFill>
          <a:blip xmlns:r="http://schemas.openxmlformats.org/officeDocument/2006/relationships" xmlns:a="http://schemas.openxmlformats.org/drawingml/2006/main" r:embed="R0d3d92a0546946f6"/>
          <a:srcRect xmlns:a="http://schemas.openxmlformats.org/drawingml/2006/main" l="0" t="0" r="0" b="0"/>
          <a:stretch xmlns:a="http://schemas.openxmlformats.org/drawingml/2006/main"/>
        </p:blipFill>
        <p:spPr>
          <a:xfrm xmlns:a="http://schemas.openxmlformats.org/drawingml/2006/main">
            <a:off x="6163056" y="3215640"/>
            <a:ext cx="219456" cy="219456"/>
          </a:xfrm>
          <a:prstGeom xmlns:a="http://schemas.openxmlformats.org/drawingml/2006/main" prst="rect">
            <a:avLst/>
          </a:prstGeom>
        </p:spPr>
      </p:pic>
      <p:pic>
        <p:nvPicPr>
          <p:cNvPr id="5124" name="Google Shape;5016;p110"/>
          <p:cNvPicPr>
            <a:picLocks xmlns:a="http://schemas.openxmlformats.org/drawingml/2006/main" noChangeAspect="1"/>
          </p:cNvPicPr>
          <p:nvPr/>
        </p:nvPicPr>
        <p:blipFill>
          <a:blip xmlns:r="http://schemas.openxmlformats.org/officeDocument/2006/relationships" xmlns:a="http://schemas.openxmlformats.org/drawingml/2006/main" r:embed="R8ca61085ce1a4aaa"/>
          <a:srcRect xmlns:a="http://schemas.openxmlformats.org/drawingml/2006/main" l="0" t="0" r="0" b="0"/>
          <a:stretch xmlns:a="http://schemas.openxmlformats.org/drawingml/2006/main"/>
        </p:blipFill>
        <p:spPr>
          <a:xfrm xmlns:a="http://schemas.openxmlformats.org/drawingml/2006/main">
            <a:off x="6163056" y="4483608"/>
            <a:ext cx="219456" cy="219456"/>
          </a:xfrm>
          <a:prstGeom xmlns:a="http://schemas.openxmlformats.org/drawingml/2006/main" prst="rect">
            <a:avLst/>
          </a:prstGeom>
        </p:spPr>
      </p:pic>
      <p:sp>
        <p:nvSpPr>
          <p:cNvPr id="5052" name="Empatyzer SHORT — tło menu">
            <a:extLst xmlns:a="http://schemas.openxmlformats.org/drawingml/2006/main">
              <a:ext uri="{FF2B5EF4-FFF2-40B4-BE49-F238E27FC236}">
                <a16:creationId xmlns:a16="http://schemas.microsoft.com/office/drawing/2014/main" id="{383C48FE-3C5A-4917-81AF-B78E9A617C82}"/>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053" name="Empatyzer SHORT — menu Problem">
            <a:extLst xmlns:a="http://schemas.openxmlformats.org/drawingml/2006/main">
              <a:ext uri="{FF2B5EF4-FFF2-40B4-BE49-F238E27FC236}">
                <a16:creationId xmlns:a16="http://schemas.microsoft.com/office/drawing/2014/main" id="{08AF4CC5-FEAF-4E15-B607-67E06B69839F}"/>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054" name="Empatyzer SHORT — separator menu">
            <a:extLst xmlns:a="http://schemas.openxmlformats.org/drawingml/2006/main">
              <a:ext uri="{FF2B5EF4-FFF2-40B4-BE49-F238E27FC236}">
                <a16:creationId xmlns:a16="http://schemas.microsoft.com/office/drawing/2014/main" id="{9D5C47BF-078C-4B15-A8F4-421B0F30E5F1}"/>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55" name="Empatyzer SHORT — menu Przykłady">
            <a:extLst xmlns:a="http://schemas.openxmlformats.org/drawingml/2006/main">
              <a:ext uri="{FF2B5EF4-FFF2-40B4-BE49-F238E27FC236}">
                <a16:creationId xmlns:a16="http://schemas.microsoft.com/office/drawing/2014/main" id="{8E54ADF5-7BE1-4989-A039-535A76C0E5B4}"/>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056" name="Empatyzer SHORT — separator menu">
            <a:extLst xmlns:a="http://schemas.openxmlformats.org/drawingml/2006/main">
              <a:ext uri="{FF2B5EF4-FFF2-40B4-BE49-F238E27FC236}">
                <a16:creationId xmlns:a16="http://schemas.microsoft.com/office/drawing/2014/main" id="{A14AB884-356E-4D06-AD03-FD16422C0DAC}"/>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57" name="Empatyzer SHORT — aktywna sekcja Rozmowa z Em">
            <a:extLst xmlns:a="http://schemas.openxmlformats.org/drawingml/2006/main">
              <a:ext uri="{FF2B5EF4-FFF2-40B4-BE49-F238E27FC236}">
                <a16:creationId xmlns:a16="http://schemas.microsoft.com/office/drawing/2014/main" id="{09D8E7C4-EE60-4FA9-927F-A3EA127B3F87}"/>
              </a:ext>
            </a:extLst>
          </p:cNvPr>
          <p:cNvSpPr>
            <a:spLocks xmlns:a="http://schemas.openxmlformats.org/drawingml/2006/main" noGrp="1"/>
          </p:cNvSpPr>
          <p:nvPr/>
        </p:nvSpPr>
        <p:spPr>
          <a:xfrm xmlns:a="http://schemas.openxmlformats.org/drawingml/2006/main">
            <a:off x="2260854" y="260604"/>
            <a:ext cx="106680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058" name="Empatyzer SHORT — menu Rozmowa z Em">
            <a:extLst xmlns:a="http://schemas.openxmlformats.org/drawingml/2006/main">
              <a:ext uri="{FF2B5EF4-FFF2-40B4-BE49-F238E27FC236}">
                <a16:creationId xmlns:a16="http://schemas.microsoft.com/office/drawing/2014/main" id="{394518C8-7A83-4F5D-8B3F-5AF64F4F8036}"/>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Rozmowa z Em</a:t>
            </a:r>
          </a:p>
        </p:txBody>
      </p:sp>
      <p:sp>
        <p:nvSpPr>
          <p:cNvPr id="5059" name="Empatyzer SHORT — separator menu">
            <a:extLst xmlns:a="http://schemas.openxmlformats.org/drawingml/2006/main">
              <a:ext uri="{FF2B5EF4-FFF2-40B4-BE49-F238E27FC236}">
                <a16:creationId xmlns:a16="http://schemas.microsoft.com/office/drawing/2014/main" id="{C68805E6-4BEF-46F1-851A-C43A69B05EAA}"/>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60" name="Empatyzer SHORT — menu Dowody">
            <a:extLst xmlns:a="http://schemas.openxmlformats.org/drawingml/2006/main">
              <a:ext uri="{FF2B5EF4-FFF2-40B4-BE49-F238E27FC236}">
                <a16:creationId xmlns:a16="http://schemas.microsoft.com/office/drawing/2014/main" id="{23DEC352-2F96-4FDB-A091-94B957242A4F}"/>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061" name="Empatyzer SHORT — separator menu">
            <a:extLst xmlns:a="http://schemas.openxmlformats.org/drawingml/2006/main">
              <a:ext uri="{FF2B5EF4-FFF2-40B4-BE49-F238E27FC236}">
                <a16:creationId xmlns:a16="http://schemas.microsoft.com/office/drawing/2014/main" id="{2FB2B0E5-DCE8-481E-9227-8842BEBCDF1F}"/>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62" name="Empatyzer SHORT — menu Empatyzer">
            <a:extLst xmlns:a="http://schemas.openxmlformats.org/drawingml/2006/main">
              <a:ext uri="{FF2B5EF4-FFF2-40B4-BE49-F238E27FC236}">
                <a16:creationId xmlns:a16="http://schemas.microsoft.com/office/drawing/2014/main" id="{1B4CF24C-1019-44DB-8B41-6781D1171E83}"/>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063" name="Empatyzer SHORT — separator menu">
            <a:extLst xmlns:a="http://schemas.openxmlformats.org/drawingml/2006/main">
              <a:ext uri="{FF2B5EF4-FFF2-40B4-BE49-F238E27FC236}">
                <a16:creationId xmlns:a16="http://schemas.microsoft.com/office/drawing/2014/main" id="{0C1133A4-C13C-432B-ACB7-28D9D1C48C69}"/>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64" name="Empatyzer SHORT — menu Zastosowania">
            <a:extLst xmlns:a="http://schemas.openxmlformats.org/drawingml/2006/main">
              <a:ext uri="{FF2B5EF4-FFF2-40B4-BE49-F238E27FC236}">
                <a16:creationId xmlns:a16="http://schemas.microsoft.com/office/drawing/2014/main" id="{67CD0419-F4D0-4D10-A6F2-6A1BF9BC4623}"/>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065" name="Empatyzer SHORT — separator menu">
            <a:extLst xmlns:a="http://schemas.openxmlformats.org/drawingml/2006/main">
              <a:ext uri="{FF2B5EF4-FFF2-40B4-BE49-F238E27FC236}">
                <a16:creationId xmlns:a16="http://schemas.microsoft.com/office/drawing/2014/main" id="{2710B777-5C83-4D13-87CB-6CADC31CF6FE}"/>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66" name="Empatyzer SHORT — menu Prywatność">
            <a:extLst xmlns:a="http://schemas.openxmlformats.org/drawingml/2006/main">
              <a:ext uri="{FF2B5EF4-FFF2-40B4-BE49-F238E27FC236}">
                <a16:creationId xmlns:a16="http://schemas.microsoft.com/office/drawing/2014/main" id="{9FBFC4AE-EC9F-4AEE-A4A2-C9C423E8ECDC}"/>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067" name="Empatyzer SHORT — separator menu">
            <a:extLst xmlns:a="http://schemas.openxmlformats.org/drawingml/2006/main">
              <a:ext uri="{FF2B5EF4-FFF2-40B4-BE49-F238E27FC236}">
                <a16:creationId xmlns:a16="http://schemas.microsoft.com/office/drawing/2014/main" id="{5A97774E-663D-451E-BE53-C34B2BE09596}"/>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68" name="Empatyzer SHORT — menu Następny krok">
            <a:extLst xmlns:a="http://schemas.openxmlformats.org/drawingml/2006/main">
              <a:ext uri="{FF2B5EF4-FFF2-40B4-BE49-F238E27FC236}">
                <a16:creationId xmlns:a16="http://schemas.microsoft.com/office/drawing/2014/main" id="{2878640C-C154-4C73-8F93-5513C0DD0FBC}"/>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069" name="Empatyzer SHORT — separator menu">
            <a:extLst xmlns:a="http://schemas.openxmlformats.org/drawingml/2006/main">
              <a:ext uri="{FF2B5EF4-FFF2-40B4-BE49-F238E27FC236}">
                <a16:creationId xmlns:a16="http://schemas.microsoft.com/office/drawing/2014/main" id="{A83FB975-7C53-4995-9619-F466C44AF429}"/>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70" name="Empatyzer SHORT — menu Appendix">
            <a:extLst xmlns:a="http://schemas.openxmlformats.org/drawingml/2006/main">
              <a:ext uri="{FF2B5EF4-FFF2-40B4-BE49-F238E27FC236}">
                <a16:creationId xmlns:a16="http://schemas.microsoft.com/office/drawing/2014/main" id="{CEFDFDA4-9553-4F53-83B3-406006686710}"/>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291766971"/>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5493" name="Google Shape;5493;p119">
            <a:extLst xmlns:a="http://schemas.openxmlformats.org/drawingml/2006/main">
              <a:ext uri="{FF2B5EF4-FFF2-40B4-BE49-F238E27FC236}">
                <a16:creationId xmlns:a16="http://schemas.microsoft.com/office/drawing/2014/main" id="{323E70AD-8BBF-4B1B-87A2-3F5F32C53CCA}"/>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1" u="none">
                <a:solidFill>
                  <a:srgbClr val="FFFFFF"/>
                </a:solidFill>
              </a:rPr>
              <a:t>Dowody</a:t>
            </a:r>
            <a:r>
              <a:rPr sz="900" u="none">
                <a:solidFill>
                  <a:srgbClr val="B9A9C1"/>
                </a:solidFill>
              </a:rPr>
              <a:t>   ▸   </a:t>
            </a:r>
            <a:r>
              <a:rPr sz="900" b="0" u="none">
                <a:solidFill>
                  <a:srgbClr val="6E6873"/>
                </a:solidFill>
              </a:rPr>
              <a:t>Następny krok</a:t>
            </a:r>
            <a:endParaRPr/>
          </a:p>
        </p:txBody>
      </p:sp>
      <p:sp>
        <p:nvSpPr>
          <p:cNvPr id="5494" name="Google Shape;5494;p119">
            <a:extLst xmlns:a="http://schemas.openxmlformats.org/drawingml/2006/main">
              <a:ext uri="{FF2B5EF4-FFF2-40B4-BE49-F238E27FC236}">
                <a16:creationId xmlns:a16="http://schemas.microsoft.com/office/drawing/2014/main" id="{A9F7E46F-BE50-43C0-97AD-7BDCB0FEE1C5}"/>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Dowody</a:t>
            </a:r>
            <a:endParaRPr sz="2800"/>
          </a:p>
        </p:txBody>
      </p:sp>
      <p:sp>
        <p:nvSpPr>
          <p:cNvPr id="5495" name="Google Shape;5495;p119">
            <a:extLst xmlns:a="http://schemas.openxmlformats.org/drawingml/2006/main">
              <a:ext uri="{FF2B5EF4-FFF2-40B4-BE49-F238E27FC236}">
                <a16:creationId xmlns:a16="http://schemas.microsoft.com/office/drawing/2014/main" id="{691D6FC2-4B36-4C68-9630-77A5FD775E22}"/>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Tak oceniają Empatyzer użytkownicy w badaniach i osoby, które same prowadzą trudne rozmowy.</a:t>
            </a:r>
            <a:endParaRPr sz="1550"/>
          </a:p>
        </p:txBody>
      </p:sp>
      <p:sp>
        <p:nvSpPr>
          <p:cNvPr id="5496" name="Google Shape;5496;p119">
            <a:extLst xmlns:a="http://schemas.openxmlformats.org/drawingml/2006/main">
              <a:ext uri="{FF2B5EF4-FFF2-40B4-BE49-F238E27FC236}">
                <a16:creationId xmlns:a16="http://schemas.microsoft.com/office/drawing/2014/main" id="{C2611C60-841D-4527-A3B6-BDB5BA4C7F1A}"/>
              </a:ext>
            </a:extLst>
          </p:cNvPr>
          <p:cNvSpPr>
            <a:spLocks xmlns:a="http://schemas.openxmlformats.org/drawingml/2006/main" noGrp="1"/>
          </p:cNvSpPr>
          <p:nvPr/>
        </p:nvSpPr>
        <p:spPr>
          <a:xfrm xmlns:a="http://schemas.openxmlformats.org/drawingml/2006/main">
            <a:off x="548640"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3400"/>
              <a:buFont typeface="Calibri"/>
              <a:buNone/>
            </a:pPr>
            <a:r>
              <a:rPr sz="3400" b="1" u="none">
                <a:solidFill>
                  <a:srgbClr val="4F2854"/>
                </a:solidFill>
                <a:latin typeface="Calibri"/>
                <a:ea typeface="Calibri"/>
                <a:cs typeface="Calibri"/>
              </a:rPr>
              <a:t>77%</a:t>
            </a:r>
            <a:endParaRPr sz="3400"/>
          </a:p>
        </p:txBody>
      </p:sp>
      <p:sp>
        <p:nvSpPr>
          <p:cNvPr id="5497" name="Google Shape;5497;p119">
            <a:extLst xmlns:a="http://schemas.openxmlformats.org/drawingml/2006/main">
              <a:ext uri="{FF2B5EF4-FFF2-40B4-BE49-F238E27FC236}">
                <a16:creationId xmlns:a16="http://schemas.microsoft.com/office/drawing/2014/main" id="{1CAA7629-D603-40EB-8E6B-C96EDD1D5BE2}"/>
              </a:ext>
            </a:extLst>
          </p:cNvPr>
          <p:cNvSpPr>
            <a:spLocks xmlns:a="http://schemas.openxmlformats.org/drawingml/2006/main" noGrp="1"/>
          </p:cNvSpPr>
          <p:nvPr/>
        </p:nvSpPr>
        <p:spPr>
          <a:xfrm xmlns:a="http://schemas.openxmlformats.org/drawingml/2006/main">
            <a:off x="548640"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poleciłoby Empatyzer</a:t>
            </a:r>
            <a:endParaRPr sz="1200"/>
          </a:p>
        </p:txBody>
      </p:sp>
      <p:sp>
        <p:nvSpPr>
          <p:cNvPr id="5498" name="Google Shape;5498;p119">
            <a:extLst xmlns:a="http://schemas.openxmlformats.org/drawingml/2006/main">
              <a:ext uri="{FF2B5EF4-FFF2-40B4-BE49-F238E27FC236}">
                <a16:creationId xmlns:a16="http://schemas.microsoft.com/office/drawing/2014/main" id="{2C27D150-C289-4F36-979F-C0D05A984D23}"/>
              </a:ext>
            </a:extLst>
          </p:cNvPr>
          <p:cNvSpPr>
            <a:spLocks xmlns:a="http://schemas.openxmlformats.org/drawingml/2006/main" noGrp="1"/>
          </p:cNvSpPr>
          <p:nvPr/>
        </p:nvSpPr>
        <p:spPr>
          <a:xfrm xmlns:a="http://schemas.openxmlformats.org/drawingml/2006/main">
            <a:off x="2816352"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239886"/>
              </a:buClr>
              <a:buSzPts val="3400"/>
              <a:buFont typeface="Calibri"/>
              <a:buNone/>
            </a:pPr>
            <a:r>
              <a:rPr sz="3400" b="1" u="none">
                <a:solidFill>
                  <a:srgbClr val="239886"/>
                </a:solidFill>
                <a:latin typeface="Calibri"/>
                <a:ea typeface="Calibri"/>
                <a:cs typeface="Calibri"/>
              </a:rPr>
              <a:t>73%</a:t>
            </a:r>
            <a:endParaRPr sz="3400"/>
          </a:p>
        </p:txBody>
      </p:sp>
      <p:sp>
        <p:nvSpPr>
          <p:cNvPr id="5499" name="Google Shape;5499;p119">
            <a:extLst xmlns:a="http://schemas.openxmlformats.org/drawingml/2006/main">
              <a:ext uri="{FF2B5EF4-FFF2-40B4-BE49-F238E27FC236}">
                <a16:creationId xmlns:a16="http://schemas.microsoft.com/office/drawing/2014/main" id="{101F92A3-1BC2-443D-9A8C-F22346E909DF}"/>
              </a:ext>
            </a:extLst>
          </p:cNvPr>
          <p:cNvSpPr>
            <a:spLocks xmlns:a="http://schemas.openxmlformats.org/drawingml/2006/main" noGrp="1"/>
          </p:cNvSpPr>
          <p:nvPr/>
        </p:nvSpPr>
        <p:spPr>
          <a:xfrm xmlns:a="http://schemas.openxmlformats.org/drawingml/2006/main">
            <a:off x="2816352"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jest zadowolonych z wdrożenia</a:t>
            </a:r>
            <a:endParaRPr sz="1200"/>
          </a:p>
        </p:txBody>
      </p:sp>
      <p:sp>
        <p:nvSpPr>
          <p:cNvPr id="5500" name="Google Shape;5500;p119">
            <a:extLst xmlns:a="http://schemas.openxmlformats.org/drawingml/2006/main">
              <a:ext uri="{FF2B5EF4-FFF2-40B4-BE49-F238E27FC236}">
                <a16:creationId xmlns:a16="http://schemas.microsoft.com/office/drawing/2014/main" id="{B0E78578-C82D-4154-8FC3-1E5EF9B8A52A}"/>
              </a:ext>
            </a:extLst>
          </p:cNvPr>
          <p:cNvSpPr>
            <a:spLocks xmlns:a="http://schemas.openxmlformats.org/drawingml/2006/main" noGrp="1"/>
          </p:cNvSpPr>
          <p:nvPr/>
        </p:nvSpPr>
        <p:spPr>
          <a:xfrm xmlns:a="http://schemas.openxmlformats.org/drawingml/2006/main">
            <a:off x="5084064"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E458B"/>
              </a:buClr>
              <a:buSzPts val="3400"/>
              <a:buFont typeface="Calibri"/>
              <a:buNone/>
            </a:pPr>
            <a:r>
              <a:rPr sz="3400" b="1" u="none">
                <a:solidFill>
                  <a:srgbClr val="4E458B"/>
                </a:solidFill>
                <a:latin typeface="Calibri"/>
                <a:ea typeface="Calibri"/>
                <a:cs typeface="Calibri"/>
              </a:rPr>
              <a:t>59%</a:t>
            </a:r>
            <a:endParaRPr sz="3400"/>
          </a:p>
        </p:txBody>
      </p:sp>
      <p:sp>
        <p:nvSpPr>
          <p:cNvPr id="5501" name="Google Shape;5501;p119">
            <a:extLst xmlns:a="http://schemas.openxmlformats.org/drawingml/2006/main">
              <a:ext uri="{FF2B5EF4-FFF2-40B4-BE49-F238E27FC236}">
                <a16:creationId xmlns:a16="http://schemas.microsoft.com/office/drawing/2014/main" id="{28FED36D-1D7E-4697-8EC1-769CB588CC59}"/>
              </a:ext>
            </a:extLst>
          </p:cNvPr>
          <p:cNvSpPr>
            <a:spLocks xmlns:a="http://schemas.openxmlformats.org/drawingml/2006/main" noGrp="1"/>
          </p:cNvSpPr>
          <p:nvPr/>
        </p:nvSpPr>
        <p:spPr>
          <a:xfrm xmlns:a="http://schemas.openxmlformats.org/drawingml/2006/main">
            <a:off x="5084064"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zauważyło wzrost kompetencji</a:t>
            </a:r>
            <a:endParaRPr sz="1200"/>
          </a:p>
        </p:txBody>
      </p:sp>
      <p:sp>
        <p:nvSpPr>
          <p:cNvPr id="5502" name="Google Shape;5502;p119">
            <a:extLst xmlns:a="http://schemas.openxmlformats.org/drawingml/2006/main">
              <a:ext uri="{FF2B5EF4-FFF2-40B4-BE49-F238E27FC236}">
                <a16:creationId xmlns:a16="http://schemas.microsoft.com/office/drawing/2014/main" id="{0994D5B6-B0B4-416B-B810-1195AB640D25}"/>
              </a:ext>
            </a:extLst>
          </p:cNvPr>
          <p:cNvSpPr>
            <a:spLocks xmlns:a="http://schemas.openxmlformats.org/drawingml/2006/main" noGrp="1"/>
          </p:cNvSpPr>
          <p:nvPr/>
        </p:nvSpPr>
        <p:spPr>
          <a:xfrm xmlns:a="http://schemas.openxmlformats.org/drawingml/2006/main">
            <a:off x="548640" y="2926080"/>
            <a:ext cx="65836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Badania użytkowników i wdrożeń Empatyzera</a:t>
            </a:r>
            <a:endParaRPr sz="900"/>
          </a:p>
        </p:txBody>
      </p:sp>
      <p:sp>
        <p:nvSpPr>
          <p:cNvPr id="5503" name="Google Shape;5503;p119">
            <a:extLst xmlns:a="http://schemas.openxmlformats.org/drawingml/2006/main">
              <a:ext uri="{FF2B5EF4-FFF2-40B4-BE49-F238E27FC236}">
                <a16:creationId xmlns:a16="http://schemas.microsoft.com/office/drawing/2014/main" id="{E890F3B2-21B0-495F-BBFA-96750E4DFC3C}"/>
              </a:ext>
            </a:extLst>
          </p:cNvPr>
          <p:cNvSpPr>
            <a:spLocks xmlns:a="http://schemas.openxmlformats.org/drawingml/2006/main" noGrp="1"/>
          </p:cNvSpPr>
          <p:nvPr/>
        </p:nvSpPr>
        <p:spPr>
          <a:xfrm xmlns:a="http://schemas.openxmlformats.org/drawingml/2006/main">
            <a:off x="7626096" y="1737360"/>
            <a:ext cx="4016959" cy="1280160"/>
          </a:xfrm>
          <a:prstGeom xmlns:a="http://schemas.openxmlformats.org/drawingml/2006/main" prst="roundRect">
            <a:avLst>
              <a:gd name="adj" fmla="val 7143"/>
            </a:avLst>
          </a:prstGeom>
          <a:solidFill xmlns:a="http://schemas.openxmlformats.org/drawingml/2006/main">
            <a:srgbClr val="FFF8E0"/>
          </a:solidFill>
          <a:ln xmlns:a="http://schemas.openxmlformats.org/drawingml/2006/main" w="12700" cmpd="sng">
            <a:solidFill>
              <a:srgbClr val="FFF8E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504" name="Google Shape;5504;p119">
            <a:extLst xmlns:a="http://schemas.openxmlformats.org/drawingml/2006/main">
              <a:ext uri="{FF2B5EF4-FFF2-40B4-BE49-F238E27FC236}">
                <a16:creationId xmlns:a16="http://schemas.microsoft.com/office/drawing/2014/main" id="{570986B2-18DB-475E-884B-99F7A31CD37F}"/>
              </a:ext>
            </a:extLst>
          </p:cNvPr>
          <p:cNvSpPr>
            <a:spLocks xmlns:a="http://schemas.openxmlformats.org/drawingml/2006/main" noGrp="1"/>
          </p:cNvSpPr>
          <p:nvPr/>
        </p:nvSpPr>
        <p:spPr>
          <a:xfrm xmlns:a="http://schemas.openxmlformats.org/drawingml/2006/main">
            <a:off x="7882128" y="1737360"/>
            <a:ext cx="1371600" cy="12801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2800"/>
              <a:buFont typeface="Calibri"/>
              <a:buNone/>
            </a:pPr>
            <a:r>
              <a:rPr sz="2800" b="1" u="none">
                <a:solidFill>
                  <a:srgbClr val="4F2854"/>
                </a:solidFill>
                <a:latin typeface="Calibri"/>
                <a:ea typeface="Calibri"/>
                <a:cs typeface="Calibri"/>
              </a:rPr>
              <a:t>5,0/5</a:t>
            </a:r>
            <a:endParaRPr sz="2800"/>
          </a:p>
        </p:txBody>
      </p:sp>
      <p:pic>
        <p:nvPicPr>
          <p:cNvPr id="5595" name="Google Shape;5505;p119"/>
          <p:cNvPicPr>
            <a:picLocks xmlns:a="http://schemas.openxmlformats.org/drawingml/2006/main" noChangeAspect="1"/>
          </p:cNvPicPr>
          <p:nvPr/>
        </p:nvPicPr>
        <p:blipFill rotWithShape="1">
          <a:blip xmlns:r="http://schemas.openxmlformats.org/officeDocument/2006/relationships" xmlns:a="http://schemas.openxmlformats.org/drawingml/2006/main" r:embed="R814f86ed2af9419a">
            <a:alphaModFix/>
          </a:blip>
          <a:srcRect xmlns:a="http://schemas.openxmlformats.org/drawingml/2006/main" l="0" t="0" r="0" b="0"/>
          <a:stretch xmlns:a="http://schemas.openxmlformats.org/drawingml/2006/main"/>
        </p:blipFill>
        <p:spPr>
          <a:xfrm xmlns:a="http://schemas.openxmlformats.org/drawingml/2006/main">
            <a:off x="9272016" y="2039112"/>
            <a:ext cx="173736" cy="173736"/>
          </a:xfrm>
          <a:prstGeom xmlns:a="http://schemas.openxmlformats.org/drawingml/2006/main" prst="rect">
            <a:avLst/>
          </a:prstGeom>
          <a:ln xmlns:a="http://schemas.openxmlformats.org/drawingml/2006/main">
            <a:noFill/>
          </a:ln>
        </p:spPr>
      </p:pic>
      <p:pic>
        <p:nvPicPr>
          <p:cNvPr id="5596" name="Google Shape;5506;p119"/>
          <p:cNvPicPr>
            <a:picLocks xmlns:a="http://schemas.openxmlformats.org/drawingml/2006/main" noChangeAspect="1"/>
          </p:cNvPicPr>
          <p:nvPr/>
        </p:nvPicPr>
        <p:blipFill rotWithShape="1">
          <a:blip xmlns:r="http://schemas.openxmlformats.org/officeDocument/2006/relationships" xmlns:a="http://schemas.openxmlformats.org/drawingml/2006/main" r:embed="R814f86ed2af9419a">
            <a:alphaModFix/>
          </a:blip>
          <a:srcRect xmlns:a="http://schemas.openxmlformats.org/drawingml/2006/main" l="0" t="0" r="0" b="0"/>
          <a:stretch xmlns:a="http://schemas.openxmlformats.org/drawingml/2006/main"/>
        </p:blipFill>
        <p:spPr>
          <a:xfrm xmlns:a="http://schemas.openxmlformats.org/drawingml/2006/main">
            <a:off x="9491472" y="2039112"/>
            <a:ext cx="173736" cy="173736"/>
          </a:xfrm>
          <a:prstGeom xmlns:a="http://schemas.openxmlformats.org/drawingml/2006/main" prst="rect">
            <a:avLst/>
          </a:prstGeom>
          <a:ln xmlns:a="http://schemas.openxmlformats.org/drawingml/2006/main">
            <a:noFill/>
          </a:ln>
        </p:spPr>
      </p:pic>
      <p:pic>
        <p:nvPicPr>
          <p:cNvPr id="5597" name="Google Shape;5507;p119"/>
          <p:cNvPicPr>
            <a:picLocks xmlns:a="http://schemas.openxmlformats.org/drawingml/2006/main" noChangeAspect="1"/>
          </p:cNvPicPr>
          <p:nvPr/>
        </p:nvPicPr>
        <p:blipFill rotWithShape="1">
          <a:blip xmlns:r="http://schemas.openxmlformats.org/officeDocument/2006/relationships" xmlns:a="http://schemas.openxmlformats.org/drawingml/2006/main" r:embed="R814f86ed2af9419a">
            <a:alphaModFix/>
          </a:blip>
          <a:srcRect xmlns:a="http://schemas.openxmlformats.org/drawingml/2006/main" l="0" t="0" r="0" b="0"/>
          <a:stretch xmlns:a="http://schemas.openxmlformats.org/drawingml/2006/main"/>
        </p:blipFill>
        <p:spPr>
          <a:xfrm xmlns:a="http://schemas.openxmlformats.org/drawingml/2006/main">
            <a:off x="9710928" y="2039112"/>
            <a:ext cx="173736" cy="173736"/>
          </a:xfrm>
          <a:prstGeom xmlns:a="http://schemas.openxmlformats.org/drawingml/2006/main" prst="rect">
            <a:avLst/>
          </a:prstGeom>
          <a:ln xmlns:a="http://schemas.openxmlformats.org/drawingml/2006/main">
            <a:noFill/>
          </a:ln>
        </p:spPr>
      </p:pic>
      <p:pic>
        <p:nvPicPr>
          <p:cNvPr id="5598" name="Google Shape;5508;p119"/>
          <p:cNvPicPr>
            <a:picLocks xmlns:a="http://schemas.openxmlformats.org/drawingml/2006/main" noChangeAspect="1"/>
          </p:cNvPicPr>
          <p:nvPr/>
        </p:nvPicPr>
        <p:blipFill rotWithShape="1">
          <a:blip xmlns:r="http://schemas.openxmlformats.org/officeDocument/2006/relationships" xmlns:a="http://schemas.openxmlformats.org/drawingml/2006/main" r:embed="R814f86ed2af9419a">
            <a:alphaModFix/>
          </a:blip>
          <a:srcRect xmlns:a="http://schemas.openxmlformats.org/drawingml/2006/main" l="0" t="0" r="0" b="0"/>
          <a:stretch xmlns:a="http://schemas.openxmlformats.org/drawingml/2006/main"/>
        </p:blipFill>
        <p:spPr>
          <a:xfrm xmlns:a="http://schemas.openxmlformats.org/drawingml/2006/main">
            <a:off x="9930384" y="2039112"/>
            <a:ext cx="173736" cy="173736"/>
          </a:xfrm>
          <a:prstGeom xmlns:a="http://schemas.openxmlformats.org/drawingml/2006/main" prst="rect">
            <a:avLst/>
          </a:prstGeom>
          <a:ln xmlns:a="http://schemas.openxmlformats.org/drawingml/2006/main">
            <a:noFill/>
          </a:ln>
        </p:spPr>
      </p:pic>
      <p:pic>
        <p:nvPicPr>
          <p:cNvPr id="5599" name="Google Shape;5509;p119"/>
          <p:cNvPicPr>
            <a:picLocks xmlns:a="http://schemas.openxmlformats.org/drawingml/2006/main" noChangeAspect="1"/>
          </p:cNvPicPr>
          <p:nvPr/>
        </p:nvPicPr>
        <p:blipFill rotWithShape="1">
          <a:blip xmlns:r="http://schemas.openxmlformats.org/officeDocument/2006/relationships" xmlns:a="http://schemas.openxmlformats.org/drawingml/2006/main" r:embed="R814f86ed2af9419a">
            <a:alphaModFix/>
          </a:blip>
          <a:srcRect xmlns:a="http://schemas.openxmlformats.org/drawingml/2006/main" l="0" t="0" r="0" b="0"/>
          <a:stretch xmlns:a="http://schemas.openxmlformats.org/drawingml/2006/main"/>
        </p:blipFill>
        <p:spPr>
          <a:xfrm xmlns:a="http://schemas.openxmlformats.org/drawingml/2006/main">
            <a:off x="10149840" y="2039112"/>
            <a:ext cx="173736" cy="173736"/>
          </a:xfrm>
          <a:prstGeom xmlns:a="http://schemas.openxmlformats.org/drawingml/2006/main" prst="rect">
            <a:avLst/>
          </a:prstGeom>
          <a:ln xmlns:a="http://schemas.openxmlformats.org/drawingml/2006/main">
            <a:noFill/>
          </a:ln>
        </p:spPr>
      </p:pic>
      <p:sp>
        <p:nvSpPr>
          <p:cNvPr id="5510" name="Google Shape;5510;p119">
            <a:extLst xmlns:a="http://schemas.openxmlformats.org/drawingml/2006/main">
              <a:ext uri="{FF2B5EF4-FFF2-40B4-BE49-F238E27FC236}">
                <a16:creationId xmlns:a16="http://schemas.microsoft.com/office/drawing/2014/main" id="{5A4BD362-D769-494E-BD49-CDECD8B5F783}"/>
              </a:ext>
            </a:extLst>
          </p:cNvPr>
          <p:cNvSpPr>
            <a:spLocks xmlns:a="http://schemas.openxmlformats.org/drawingml/2006/main" noGrp="1"/>
          </p:cNvSpPr>
          <p:nvPr/>
        </p:nvSpPr>
        <p:spPr>
          <a:xfrm xmlns:a="http://schemas.openxmlformats.org/drawingml/2006/main">
            <a:off x="9272016" y="2286000"/>
            <a:ext cx="2188159"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150"/>
              <a:buFont typeface="Calibri"/>
              <a:buNone/>
            </a:pPr>
            <a:r>
              <a:rPr sz="1150" b="1" u="none">
                <a:solidFill>
                  <a:srgbClr val="241C28"/>
                </a:solidFill>
                <a:latin typeface="Calibri"/>
                <a:ea typeface="Calibri"/>
                <a:cs typeface="Calibri"/>
              </a:rPr>
              <a:t>w opiniach na Capterra</a:t>
            </a:r>
            <a:endParaRPr sz="1150"/>
          </a:p>
        </p:txBody>
      </p:sp>
      <p:sp>
        <p:nvSpPr>
          <p:cNvPr id="5511" name="Google Shape;5511;p119">
            <a:extLst xmlns:a="http://schemas.openxmlformats.org/drawingml/2006/main">
              <a:ext uri="{FF2B5EF4-FFF2-40B4-BE49-F238E27FC236}">
                <a16:creationId xmlns:a16="http://schemas.microsoft.com/office/drawing/2014/main" id="{AA7DF9D7-34D4-42D5-A6C2-A1FD353794A9}"/>
              </a:ext>
            </a:extLst>
          </p:cNvPr>
          <p:cNvSpPr>
            <a:spLocks xmlns:a="http://schemas.openxmlformats.org/drawingml/2006/main" noGrp="1"/>
          </p:cNvSpPr>
          <p:nvPr/>
        </p:nvSpPr>
        <p:spPr>
          <a:xfrm xmlns:a="http://schemas.openxmlformats.org/drawingml/2006/main">
            <a:off x="9272016" y="2542032"/>
            <a:ext cx="2188159"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opinie z 2026 r.</a:t>
            </a:r>
            <a:endParaRPr sz="900"/>
          </a:p>
        </p:txBody>
      </p:sp>
      <p:sp>
        <p:nvSpPr>
          <p:cNvPr id="5512" name="Google Shape;5512;p119">
            <a:extLst xmlns:a="http://schemas.openxmlformats.org/drawingml/2006/main">
              <a:ext uri="{FF2B5EF4-FFF2-40B4-BE49-F238E27FC236}">
                <a16:creationId xmlns:a16="http://schemas.microsoft.com/office/drawing/2014/main" id="{0E5E34E0-7199-4D65-83AF-4DF0EEDF96E8}"/>
              </a:ext>
            </a:extLst>
          </p:cNvPr>
          <p:cNvSpPr>
            <a:spLocks xmlns:a="http://schemas.openxmlformats.org/drawingml/2006/main" noGrp="1"/>
          </p:cNvSpPr>
          <p:nvPr/>
        </p:nvSpPr>
        <p:spPr>
          <a:xfrm xmlns:a="http://schemas.openxmlformats.org/drawingml/2006/main">
            <a:off x="548640" y="3145536"/>
            <a:ext cx="5419192" cy="2176272"/>
          </a:xfrm>
          <a:prstGeom xmlns:a="http://schemas.openxmlformats.org/drawingml/2006/main" prst="roundRect">
            <a:avLst>
              <a:gd name="adj" fmla="val 4202"/>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513" name="Google Shape;5513;p119">
            <a:extLst xmlns:a="http://schemas.openxmlformats.org/drawingml/2006/main">
              <a:ext uri="{FF2B5EF4-FFF2-40B4-BE49-F238E27FC236}">
                <a16:creationId xmlns:a16="http://schemas.microsoft.com/office/drawing/2014/main" id="{3A132885-7869-4DCC-BB83-FEBF510BB045}"/>
              </a:ext>
            </a:extLst>
          </p:cNvPr>
          <p:cNvSpPr>
            <a:spLocks xmlns:a="http://schemas.openxmlformats.org/drawingml/2006/main" noGrp="1"/>
          </p:cNvSpPr>
          <p:nvPr/>
        </p:nvSpPr>
        <p:spPr>
          <a:xfrm xmlns:a="http://schemas.openxmlformats.org/drawingml/2006/main">
            <a:off x="822960" y="3419856"/>
            <a:ext cx="4870552" cy="112471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„Używam go, żeby przygotować feedback, uzgodnić oczekiwania i szybciej wdrożyć nowe osoby. Przed trudnymi rozmowami czuję się spokojniej, bo mam w głowie strukturę. Ograniczył napięcia i poprawki w zespole, czego się nie spodziewałam.”</a:t>
            </a:r>
            <a:endParaRPr sz="1200"/>
          </a:p>
        </p:txBody>
      </p:sp>
      <p:sp>
        <p:nvSpPr>
          <p:cNvPr id="5514" name="Google Shape;5514;p119">
            <a:extLst xmlns:a="http://schemas.openxmlformats.org/drawingml/2006/main">
              <a:ext uri="{FF2B5EF4-FFF2-40B4-BE49-F238E27FC236}">
                <a16:creationId xmlns:a16="http://schemas.microsoft.com/office/drawing/2014/main" id="{707AB4C3-2431-4B9B-8D92-B65A77A75B8E}"/>
              </a:ext>
            </a:extLst>
          </p:cNvPr>
          <p:cNvSpPr>
            <a:spLocks xmlns:a="http://schemas.openxmlformats.org/drawingml/2006/main" noGrp="1"/>
          </p:cNvSpPr>
          <p:nvPr/>
        </p:nvSpPr>
        <p:spPr>
          <a:xfrm xmlns:a="http://schemas.openxmlformats.org/drawingml/2006/main">
            <a:off x="822960" y="4617720"/>
            <a:ext cx="4870552"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4F2854"/>
              </a:buClr>
              <a:buSzPts val="950"/>
              <a:buFont typeface="Calibri"/>
              <a:buNone/>
            </a:pPr>
            <a:r>
              <a:rPr sz="950" b="1" u="none">
                <a:solidFill>
                  <a:srgbClr val="4F2854"/>
                </a:solidFill>
                <a:latin typeface="Calibri"/>
                <a:ea typeface="Calibri"/>
                <a:cs typeface="Calibri"/>
              </a:rPr>
              <a:t>Anna T., associate, fundusz inwestycyjny; opinia na Capterra, luty 2026 (tłum. z ang.)</a:t>
            </a:r>
            <a:endParaRPr sz="950"/>
          </a:p>
        </p:txBody>
      </p:sp>
      <p:sp>
        <p:nvSpPr>
          <p:cNvPr id="5515" name="Google Shape;5515;p119">
            <a:extLst xmlns:a="http://schemas.openxmlformats.org/drawingml/2006/main">
              <a:ext uri="{FF2B5EF4-FFF2-40B4-BE49-F238E27FC236}">
                <a16:creationId xmlns:a16="http://schemas.microsoft.com/office/drawing/2014/main" id="{45755813-319D-40B9-8707-F74E5A328A86}"/>
              </a:ext>
            </a:extLst>
          </p:cNvPr>
          <p:cNvSpPr>
            <a:spLocks xmlns:a="http://schemas.openxmlformats.org/drawingml/2006/main" noGrp="1"/>
          </p:cNvSpPr>
          <p:nvPr/>
        </p:nvSpPr>
        <p:spPr>
          <a:xfrm xmlns:a="http://schemas.openxmlformats.org/drawingml/2006/main">
            <a:off x="6223864" y="3145536"/>
            <a:ext cx="5419192" cy="2176272"/>
          </a:xfrm>
          <a:prstGeom xmlns:a="http://schemas.openxmlformats.org/drawingml/2006/main" prst="roundRect">
            <a:avLst>
              <a:gd name="adj" fmla="val 4202"/>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516" name="Google Shape;5516;p119">
            <a:extLst xmlns:a="http://schemas.openxmlformats.org/drawingml/2006/main">
              <a:ext uri="{FF2B5EF4-FFF2-40B4-BE49-F238E27FC236}">
                <a16:creationId xmlns:a16="http://schemas.microsoft.com/office/drawing/2014/main" id="{28700002-D145-4933-9771-4CAAA134B0DB}"/>
              </a:ext>
            </a:extLst>
          </p:cNvPr>
          <p:cNvSpPr>
            <a:spLocks xmlns:a="http://schemas.openxmlformats.org/drawingml/2006/main" noGrp="1"/>
          </p:cNvSpPr>
          <p:nvPr/>
        </p:nvSpPr>
        <p:spPr>
          <a:xfrm xmlns:a="http://schemas.openxmlformats.org/drawingml/2006/main">
            <a:off x="6498184" y="3419856"/>
            <a:ext cx="4870552" cy="112471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„Podnosi pewność siebie przed trudnymi rozmowami i pomaga początkującym menedżerom znaleźć właściwy ton. Używam go codziennie przy wiadomościach i szkicach, i naprawdę robi moją pracę spokojniejszą i bardziej przejrzystą.”</a:t>
            </a:r>
            <a:endParaRPr sz="1200"/>
          </a:p>
        </p:txBody>
      </p:sp>
      <p:sp>
        <p:nvSpPr>
          <p:cNvPr id="5517" name="Google Shape;5517;p119">
            <a:extLst xmlns:a="http://schemas.openxmlformats.org/drawingml/2006/main">
              <a:ext uri="{FF2B5EF4-FFF2-40B4-BE49-F238E27FC236}">
                <a16:creationId xmlns:a16="http://schemas.microsoft.com/office/drawing/2014/main" id="{238A9F1E-E5F1-4412-A22E-0F145A6162BE}"/>
              </a:ext>
            </a:extLst>
          </p:cNvPr>
          <p:cNvSpPr>
            <a:spLocks xmlns:a="http://schemas.openxmlformats.org/drawingml/2006/main" noGrp="1"/>
          </p:cNvSpPr>
          <p:nvPr/>
        </p:nvSpPr>
        <p:spPr>
          <a:xfrm xmlns:a="http://schemas.openxmlformats.org/drawingml/2006/main">
            <a:off x="6498184" y="4617720"/>
            <a:ext cx="4870552"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39886"/>
              </a:buClr>
              <a:buSzPts val="950"/>
              <a:buFont typeface="Calibri"/>
              <a:buNone/>
            </a:pPr>
            <a:r>
              <a:rPr sz="950" b="1" u="none">
                <a:solidFill>
                  <a:srgbClr val="239886"/>
                </a:solidFill>
                <a:latin typeface="Calibri"/>
                <a:ea typeface="Calibri"/>
                <a:cs typeface="Calibri"/>
              </a:rPr>
              <a:t>Andrzej T., partner, zarządzanie inwestycjami; opinia na Capterra, luty 2026 (tłum. z ang.)</a:t>
            </a:r>
            <a:endParaRPr sz="950"/>
          </a:p>
        </p:txBody>
      </p:sp>
      <p:sp>
        <p:nvSpPr>
          <p:cNvPr id="5518" name="Google Shape;5518;p119">
            <a:extLst xmlns:a="http://schemas.openxmlformats.org/drawingml/2006/main">
              <a:ext uri="{FF2B5EF4-FFF2-40B4-BE49-F238E27FC236}">
                <a16:creationId xmlns:a16="http://schemas.microsoft.com/office/drawing/2014/main" id="{ECB78041-D1DE-401C-9863-D882E43CC2A9}"/>
              </a:ext>
            </a:extLst>
          </p:cNvPr>
          <p:cNvSpPr>
            <a:spLocks xmlns:a="http://schemas.openxmlformats.org/drawingml/2006/main" noGrp="1"/>
          </p:cNvSpPr>
          <p:nvPr/>
        </p:nvSpPr>
        <p:spPr>
          <a:xfrm xmlns:a="http://schemas.openxmlformats.org/drawingml/2006/main">
            <a:off x="548640" y="5559552"/>
            <a:ext cx="146304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800"/>
              <a:buFont typeface="Calibri"/>
              <a:buNone/>
            </a:pPr>
            <a:r>
              <a:rPr sz="800" b="1" u="none">
                <a:solidFill>
                  <a:srgbClr val="6E6873"/>
                </a:solidFill>
                <a:latin typeface="Calibri"/>
                <a:ea typeface="Calibri"/>
                <a:cs typeface="Calibri"/>
              </a:rPr>
              <a:t>ZAUFALI NAM</a:t>
            </a:r>
            <a:endParaRPr sz="800"/>
          </a:p>
        </p:txBody>
      </p:sp>
      <p:pic>
        <p:nvPicPr>
          <p:cNvPr id="5609" name="Google Shape;5519;p119"/>
          <p:cNvPicPr>
            <a:picLocks xmlns:a="http://schemas.openxmlformats.org/drawingml/2006/main" noChangeAspect="1"/>
          </p:cNvPicPr>
          <p:nvPr/>
        </p:nvPicPr>
        <p:blipFill rotWithShape="1">
          <a:blip xmlns:r="http://schemas.openxmlformats.org/officeDocument/2006/relationships" xmlns:a="http://schemas.openxmlformats.org/drawingml/2006/main" r:embed="R7b752127323a4a40">
            <a:alphaModFix/>
          </a:blip>
          <a:srcRect xmlns:a="http://schemas.openxmlformats.org/drawingml/2006/main" l="0" t="0" r="0" b="0"/>
          <a:stretch xmlns:a="http://schemas.openxmlformats.org/drawingml/2006/main"/>
        </p:blipFill>
        <p:spPr>
          <a:xfrm xmlns:a="http://schemas.openxmlformats.org/drawingml/2006/main">
            <a:off x="2011680" y="5565006"/>
            <a:ext cx="894070" cy="304012"/>
          </a:xfrm>
          <a:prstGeom xmlns:a="http://schemas.openxmlformats.org/drawingml/2006/main" prst="rect">
            <a:avLst/>
          </a:prstGeom>
          <a:ln xmlns:a="http://schemas.openxmlformats.org/drawingml/2006/main">
            <a:noFill/>
          </a:ln>
        </p:spPr>
      </p:pic>
      <p:pic>
        <p:nvPicPr>
          <p:cNvPr id="5610" name="Google Shape;5520;p119"/>
          <p:cNvPicPr>
            <a:picLocks xmlns:a="http://schemas.openxmlformats.org/drawingml/2006/main" noChangeAspect="1"/>
          </p:cNvPicPr>
          <p:nvPr/>
        </p:nvPicPr>
        <p:blipFill rotWithShape="1">
          <a:blip xmlns:r="http://schemas.openxmlformats.org/officeDocument/2006/relationships" xmlns:a="http://schemas.openxmlformats.org/drawingml/2006/main" r:embed="R062825ac448f42f8">
            <a:alphaModFix/>
          </a:blip>
          <a:srcRect xmlns:a="http://schemas.openxmlformats.org/drawingml/2006/main" l="0" t="0" r="0" b="0"/>
          <a:stretch xmlns:a="http://schemas.openxmlformats.org/drawingml/2006/main"/>
        </p:blipFill>
        <p:spPr>
          <a:xfrm xmlns:a="http://schemas.openxmlformats.org/drawingml/2006/main">
            <a:off x="4038913" y="5582805"/>
            <a:ext cx="1012648" cy="268413"/>
          </a:xfrm>
          <a:prstGeom xmlns:a="http://schemas.openxmlformats.org/drawingml/2006/main" prst="rect">
            <a:avLst/>
          </a:prstGeom>
          <a:ln xmlns:a="http://schemas.openxmlformats.org/drawingml/2006/main">
            <a:noFill/>
          </a:ln>
        </p:spPr>
      </p:pic>
      <p:pic>
        <p:nvPicPr>
          <p:cNvPr id="5611" name="Google Shape;5521;p119"/>
          <p:cNvPicPr>
            <a:picLocks xmlns:a="http://schemas.openxmlformats.org/drawingml/2006/main" noChangeAspect="1"/>
          </p:cNvPicPr>
          <p:nvPr/>
        </p:nvPicPr>
        <p:blipFill rotWithShape="1">
          <a:blip xmlns:r="http://schemas.openxmlformats.org/officeDocument/2006/relationships" xmlns:a="http://schemas.openxmlformats.org/drawingml/2006/main" r:embed="R1f2ac8ac92714bc2">
            <a:alphaModFix/>
          </a:blip>
          <a:srcRect xmlns:a="http://schemas.openxmlformats.org/drawingml/2006/main" l="0" t="0" r="0" b="0"/>
          <a:stretch xmlns:a="http://schemas.openxmlformats.org/drawingml/2006/main"/>
        </p:blipFill>
        <p:spPr>
          <a:xfrm xmlns:a="http://schemas.openxmlformats.org/drawingml/2006/main">
            <a:off x="6184725" y="5541264"/>
            <a:ext cx="349898" cy="351495"/>
          </a:xfrm>
          <a:prstGeom xmlns:a="http://schemas.openxmlformats.org/drawingml/2006/main" prst="rect">
            <a:avLst/>
          </a:prstGeom>
          <a:ln xmlns:a="http://schemas.openxmlformats.org/drawingml/2006/main">
            <a:noFill/>
          </a:ln>
        </p:spPr>
      </p:pic>
      <p:pic>
        <p:nvPicPr>
          <p:cNvPr id="5612" name="Google Shape;5522;p119"/>
          <p:cNvPicPr>
            <a:picLocks xmlns:a="http://schemas.openxmlformats.org/drawingml/2006/main" noChangeAspect="1"/>
          </p:cNvPicPr>
          <p:nvPr/>
        </p:nvPicPr>
        <p:blipFill rotWithShape="1">
          <a:blip xmlns:r="http://schemas.openxmlformats.org/officeDocument/2006/relationships" xmlns:a="http://schemas.openxmlformats.org/drawingml/2006/main" r:embed="R6c2d61ed6aa54624">
            <a:alphaModFix/>
          </a:blip>
          <a:srcRect xmlns:a="http://schemas.openxmlformats.org/drawingml/2006/main" l="0" t="0" r="0" b="0"/>
          <a:stretch xmlns:a="http://schemas.openxmlformats.org/drawingml/2006/main"/>
        </p:blipFill>
        <p:spPr>
          <a:xfrm xmlns:a="http://schemas.openxmlformats.org/drawingml/2006/main">
            <a:off x="7667785" y="5541264"/>
            <a:ext cx="351495" cy="351495"/>
          </a:xfrm>
          <a:prstGeom xmlns:a="http://schemas.openxmlformats.org/drawingml/2006/main" prst="rect">
            <a:avLst/>
          </a:prstGeom>
          <a:ln xmlns:a="http://schemas.openxmlformats.org/drawingml/2006/main">
            <a:noFill/>
          </a:ln>
        </p:spPr>
      </p:pic>
      <p:pic>
        <p:nvPicPr>
          <p:cNvPr id="5613" name="Google Shape;5523;p119"/>
          <p:cNvPicPr>
            <a:picLocks xmlns:a="http://schemas.openxmlformats.org/drawingml/2006/main" noChangeAspect="1"/>
          </p:cNvPicPr>
          <p:nvPr/>
        </p:nvPicPr>
        <p:blipFill rotWithShape="1">
          <a:blip xmlns:r="http://schemas.openxmlformats.org/officeDocument/2006/relationships" xmlns:a="http://schemas.openxmlformats.org/drawingml/2006/main" r:embed="Rfca579ddaba547e0">
            <a:alphaModFix/>
          </a:blip>
          <a:srcRect xmlns:a="http://schemas.openxmlformats.org/drawingml/2006/main" l="0" t="0" r="0" b="0"/>
          <a:stretch xmlns:a="http://schemas.openxmlformats.org/drawingml/2006/main"/>
        </p:blipFill>
        <p:spPr>
          <a:xfrm xmlns:a="http://schemas.openxmlformats.org/drawingml/2006/main">
            <a:off x="9152443" y="5595948"/>
            <a:ext cx="1122586" cy="242126"/>
          </a:xfrm>
          <a:prstGeom xmlns:a="http://schemas.openxmlformats.org/drawingml/2006/main" prst="rect">
            <a:avLst/>
          </a:prstGeom>
          <a:ln xmlns:a="http://schemas.openxmlformats.org/drawingml/2006/main">
            <a:noFill/>
          </a:ln>
        </p:spPr>
      </p:pic>
      <p:pic>
        <p:nvPicPr>
          <p:cNvPr id="5614" name="Google Shape;5524;p119"/>
          <p:cNvPicPr>
            <a:picLocks xmlns:a="http://schemas.openxmlformats.org/drawingml/2006/main" noChangeAspect="1"/>
          </p:cNvPicPr>
          <p:nvPr/>
        </p:nvPicPr>
        <p:blipFill rotWithShape="1">
          <a:blip xmlns:r="http://schemas.openxmlformats.org/officeDocument/2006/relationships" xmlns:a="http://schemas.openxmlformats.org/drawingml/2006/main" r:embed="R6059f68618e44e80">
            <a:alphaModFix/>
          </a:blip>
          <a:srcRect xmlns:a="http://schemas.openxmlformats.org/drawingml/2006/main" l="0" t="0" r="0" b="0"/>
          <a:stretch xmlns:a="http://schemas.openxmlformats.org/drawingml/2006/main"/>
        </p:blipFill>
        <p:spPr>
          <a:xfrm xmlns:a="http://schemas.openxmlformats.org/drawingml/2006/main">
            <a:off x="11408192" y="5541264"/>
            <a:ext cx="234863" cy="351495"/>
          </a:xfrm>
          <a:prstGeom xmlns:a="http://schemas.openxmlformats.org/drawingml/2006/main" prst="rect">
            <a:avLst/>
          </a:prstGeom>
          <a:ln xmlns:a="http://schemas.openxmlformats.org/drawingml/2006/main">
            <a:noFill/>
          </a:ln>
        </p:spPr>
      </p:pic>
      <p:pic>
        <p:nvPicPr>
          <p:cNvPr id="5615" name="Google Shape;5525;p119"/>
          <p:cNvPicPr>
            <a:picLocks xmlns:a="http://schemas.openxmlformats.org/drawingml/2006/main" noChangeAspect="1"/>
          </p:cNvPicPr>
          <p:nvPr/>
        </p:nvPicPr>
        <p:blipFill rotWithShape="1">
          <a:blip xmlns:r="http://schemas.openxmlformats.org/officeDocument/2006/relationships" xmlns:a="http://schemas.openxmlformats.org/drawingml/2006/main" r:embed="R44a617c5c115472b">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526" name="Google Shape;5526;p119">
            <a:extLst xmlns:a="http://schemas.openxmlformats.org/drawingml/2006/main">
              <a:ext uri="{FF2B5EF4-FFF2-40B4-BE49-F238E27FC236}">
                <a16:creationId xmlns:a16="http://schemas.microsoft.com/office/drawing/2014/main" id="{4928A7B9-9809-48CF-BA1F-F05EC0A3F3BA}"/>
              </a:ext>
            </a:extLst>
          </p:cNvPr>
          <p:cNvSpPr>
            <a:spLocks xmlns:a="http://schemas.openxmlformats.org/drawingml/2006/main" noGrp="1"/>
          </p:cNvSpPr>
          <p:nvPr/>
        </p:nvSpPr>
        <p:spPr>
          <a:xfrm xmlns:a="http://schemas.openxmlformats.org/drawingml/2006/main">
            <a:off x="6848475"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Dowody</a:t>
            </a:r>
            <a:endParaRPr/>
          </a:p>
        </p:txBody>
      </p:sp>
      <p:sp>
        <p:nvSpPr>
          <p:cNvPr id="5527" name="Google Shape;5527;p119">
            <a:extLst xmlns:a="http://schemas.openxmlformats.org/drawingml/2006/main">
              <a:ext uri="{FF2B5EF4-FFF2-40B4-BE49-F238E27FC236}">
                <a16:creationId xmlns:a16="http://schemas.microsoft.com/office/drawing/2014/main" id="{51D70FDE-A360-4424-BB62-004E917F8D9B}"/>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28" name="Google Shape;5528;p119">
            <a:extLst xmlns:a="http://schemas.openxmlformats.org/drawingml/2006/main">
              <a:ext uri="{FF2B5EF4-FFF2-40B4-BE49-F238E27FC236}">
                <a16:creationId xmlns:a16="http://schemas.microsoft.com/office/drawing/2014/main" id="{217B93CB-B670-4D79-9803-6FA4A1799805}"/>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529" name="Google Shape;5529;p119">
            <a:extLst xmlns:a="http://schemas.openxmlformats.org/drawingml/2006/main">
              <a:ext uri="{FF2B5EF4-FFF2-40B4-BE49-F238E27FC236}">
                <a16:creationId xmlns:a16="http://schemas.microsoft.com/office/drawing/2014/main" id="{83ADF7D2-D1E7-49D2-A5E0-662DB8693817}"/>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530" name="Google Shape;5530;p119">
            <a:hlinkClick xmlns:r="http://schemas.openxmlformats.org/officeDocument/2006/relationships" xmlns:a="http://schemas.openxmlformats.org/drawingml/2006/main" r:id="R5d51c5b888654006" action="ppaction://hlinksldjump"/>
            <a:extLst xmlns:a="http://schemas.openxmlformats.org/drawingml/2006/main">
              <a:ext uri="{FF2B5EF4-FFF2-40B4-BE49-F238E27FC236}">
                <a16:creationId xmlns:a16="http://schemas.microsoft.com/office/drawing/2014/main" id="{F652BC48-3960-4A7E-98F8-287B77742E92}"/>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31" name="Google Shape;5531;p119">
            <a:extLst xmlns:a="http://schemas.openxmlformats.org/drawingml/2006/main">
              <a:ext uri="{FF2B5EF4-FFF2-40B4-BE49-F238E27FC236}">
                <a16:creationId xmlns:a16="http://schemas.microsoft.com/office/drawing/2014/main" id="{6D40B581-B63F-492D-A354-31BBBA916A6D}"/>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532" name="Google Shape;5532;p119">
            <a:extLst xmlns:a="http://schemas.openxmlformats.org/drawingml/2006/main">
              <a:ext uri="{FF2B5EF4-FFF2-40B4-BE49-F238E27FC236}">
                <a16:creationId xmlns:a16="http://schemas.microsoft.com/office/drawing/2014/main" id="{4B29BB6F-609E-4CCF-B953-DB3F1C71A4AE}"/>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533" name="Google Shape;5533;p119">
            <a:hlinkClick xmlns:r="http://schemas.openxmlformats.org/officeDocument/2006/relationships" xmlns:a="http://schemas.openxmlformats.org/drawingml/2006/main" r:id="R63927d02d7084f30" action="ppaction://hlinksldjump"/>
            <a:extLst xmlns:a="http://schemas.openxmlformats.org/drawingml/2006/main">
              <a:ext uri="{FF2B5EF4-FFF2-40B4-BE49-F238E27FC236}">
                <a16:creationId xmlns:a16="http://schemas.microsoft.com/office/drawing/2014/main" id="{4345A1A6-65B4-4738-8A85-DAFB404B8D51}"/>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34" name="Google Shape;5534;p119">
            <a:extLst xmlns:a="http://schemas.openxmlformats.org/drawingml/2006/main">
              <a:ext uri="{FF2B5EF4-FFF2-40B4-BE49-F238E27FC236}">
                <a16:creationId xmlns:a16="http://schemas.microsoft.com/office/drawing/2014/main" id="{463DC0D4-539F-431D-9C8C-6CD535769D84}"/>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535" name="Google Shape;5535;p119">
            <a:extLst xmlns:a="http://schemas.openxmlformats.org/drawingml/2006/main">
              <a:ext uri="{FF2B5EF4-FFF2-40B4-BE49-F238E27FC236}">
                <a16:creationId xmlns:a16="http://schemas.microsoft.com/office/drawing/2014/main" id="{B2A2FB03-4206-42D8-8A7E-6D4F6816FEC3}"/>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536" name="Google Shape;5536;p119">
            <a:hlinkClick xmlns:r="http://schemas.openxmlformats.org/officeDocument/2006/relationships" xmlns:a="http://schemas.openxmlformats.org/drawingml/2006/main" r:id="Ra52efc974b574e25" action="ppaction://hlinksldjump"/>
            <a:extLst xmlns:a="http://schemas.openxmlformats.org/drawingml/2006/main">
              <a:ext uri="{FF2B5EF4-FFF2-40B4-BE49-F238E27FC236}">
                <a16:creationId xmlns:a16="http://schemas.microsoft.com/office/drawing/2014/main" id="{B9311720-E76E-44B8-9526-32A7577FB561}"/>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37" name="Google Shape;5537;p119">
            <a:extLst xmlns:a="http://schemas.openxmlformats.org/drawingml/2006/main">
              <a:ext uri="{FF2B5EF4-FFF2-40B4-BE49-F238E27FC236}">
                <a16:creationId xmlns:a16="http://schemas.microsoft.com/office/drawing/2014/main" id="{31B72296-5A60-4E3F-9FF0-0A64674BEEAA}"/>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5538" name="Google Shape;5538;p119">
            <a:extLst xmlns:a="http://schemas.openxmlformats.org/drawingml/2006/main">
              <a:ext uri="{FF2B5EF4-FFF2-40B4-BE49-F238E27FC236}">
                <a16:creationId xmlns:a16="http://schemas.microsoft.com/office/drawing/2014/main" id="{B5B8FAF0-C4EB-4B7B-89AF-593D45597C51}"/>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539" name="Google Shape;5539;p119">
            <a:hlinkClick xmlns:r="http://schemas.openxmlformats.org/officeDocument/2006/relationships" xmlns:a="http://schemas.openxmlformats.org/drawingml/2006/main" r:id="R61a9710510644b8c" action="ppaction://hlinksldjump"/>
            <a:extLst xmlns:a="http://schemas.openxmlformats.org/drawingml/2006/main">
              <a:ext uri="{FF2B5EF4-FFF2-40B4-BE49-F238E27FC236}">
                <a16:creationId xmlns:a16="http://schemas.microsoft.com/office/drawing/2014/main" id="{8658453F-3692-4554-A658-5E0F265496DC}"/>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40" name="Google Shape;5540;p119">
            <a:extLst xmlns:a="http://schemas.openxmlformats.org/drawingml/2006/main">
              <a:ext uri="{FF2B5EF4-FFF2-40B4-BE49-F238E27FC236}">
                <a16:creationId xmlns:a16="http://schemas.microsoft.com/office/drawing/2014/main" id="{B535FA29-B270-4BBD-9662-391D4804B760}"/>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5541" name="Google Shape;5541;p119">
            <a:extLst xmlns:a="http://schemas.openxmlformats.org/drawingml/2006/main">
              <a:ext uri="{FF2B5EF4-FFF2-40B4-BE49-F238E27FC236}">
                <a16:creationId xmlns:a16="http://schemas.microsoft.com/office/drawing/2014/main" id="{DAA04ED6-D2B1-4C32-938E-67F66C3D3787}"/>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542" name="Google Shape;5542;p119">
            <a:hlinkClick xmlns:r="http://schemas.openxmlformats.org/officeDocument/2006/relationships" xmlns:a="http://schemas.openxmlformats.org/drawingml/2006/main" r:id="R603772464c944701" action="ppaction://hlinksldjump"/>
            <a:extLst xmlns:a="http://schemas.openxmlformats.org/drawingml/2006/main">
              <a:ext uri="{FF2B5EF4-FFF2-40B4-BE49-F238E27FC236}">
                <a16:creationId xmlns:a16="http://schemas.microsoft.com/office/drawing/2014/main" id="{60BE4F3E-7E80-43C6-B9CB-6A309ED984A8}"/>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43" name="Google Shape;5543;p119">
            <a:extLst xmlns:a="http://schemas.openxmlformats.org/drawingml/2006/main">
              <a:ext uri="{FF2B5EF4-FFF2-40B4-BE49-F238E27FC236}">
                <a16:creationId xmlns:a16="http://schemas.microsoft.com/office/drawing/2014/main" id="{64FD3C47-DC51-4CB4-8D91-9D08D72C4C55}"/>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5544" name="Google Shape;5544;p119">
            <a:extLst xmlns:a="http://schemas.openxmlformats.org/drawingml/2006/main">
              <a:ext uri="{FF2B5EF4-FFF2-40B4-BE49-F238E27FC236}">
                <a16:creationId xmlns:a16="http://schemas.microsoft.com/office/drawing/2014/main" id="{72EC65D6-B6C3-4321-8334-3A59AA51960D}"/>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545" name="Google Shape;5545;p119">
            <a:hlinkClick xmlns:r="http://schemas.openxmlformats.org/officeDocument/2006/relationships" xmlns:a="http://schemas.openxmlformats.org/drawingml/2006/main" r:id="R66fcbd8df2e14e04" action="ppaction://hlinksldjump"/>
            <a:extLst xmlns:a="http://schemas.openxmlformats.org/drawingml/2006/main">
              <a:ext uri="{FF2B5EF4-FFF2-40B4-BE49-F238E27FC236}">
                <a16:creationId xmlns:a16="http://schemas.microsoft.com/office/drawing/2014/main" id="{41B25A41-80F4-48F3-816C-F424CD92E1DF}"/>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46" name="Google Shape;5546;p119">
            <a:extLst xmlns:a="http://schemas.openxmlformats.org/drawingml/2006/main">
              <a:ext uri="{FF2B5EF4-FFF2-40B4-BE49-F238E27FC236}">
                <a16:creationId xmlns:a16="http://schemas.microsoft.com/office/drawing/2014/main" id="{6937E448-8F51-4CB6-AD05-9A6BAD8E0FE6}"/>
              </a:ext>
            </a:extLst>
          </p:cNvPr>
          <p:cNvSpPr>
            <a:spLocks xmlns:a="http://schemas.openxmlformats.org/drawingml/2006/main" noGrp="1"/>
          </p:cNvSpPr>
          <p:nvPr/>
        </p:nvSpPr>
        <p:spPr>
          <a:xfrm xmlns:a="http://schemas.openxmlformats.org/drawingml/2006/main">
            <a:off x="7900415" y="265176"/>
            <a:ext cx="804672"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47" name="Google Shape;5547;p119">
            <a:extLst xmlns:a="http://schemas.openxmlformats.org/drawingml/2006/main">
              <a:ext uri="{FF2B5EF4-FFF2-40B4-BE49-F238E27FC236}">
                <a16:creationId xmlns:a16="http://schemas.microsoft.com/office/drawing/2014/main" id="{1406F836-CB4E-446A-889E-78AC42BC8883}"/>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Dowody</a:t>
            </a:r>
            <a:endParaRPr/>
          </a:p>
        </p:txBody>
      </p:sp>
      <p:sp>
        <p:nvSpPr>
          <p:cNvPr id="5548" name="Google Shape;5548;p119">
            <a:extLst xmlns:a="http://schemas.openxmlformats.org/drawingml/2006/main">
              <a:ext uri="{FF2B5EF4-FFF2-40B4-BE49-F238E27FC236}">
                <a16:creationId xmlns:a16="http://schemas.microsoft.com/office/drawing/2014/main" id="{695A57B3-E196-4169-AB77-B7F6AF12323A}"/>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549" name="Google Shape;5549;p119">
            <a:hlinkClick xmlns:r="http://schemas.openxmlformats.org/officeDocument/2006/relationships" xmlns:a="http://schemas.openxmlformats.org/drawingml/2006/main" r:id="Ref07ca00ab8a477f" action="ppaction://hlinksldjump"/>
            <a:extLst xmlns:a="http://schemas.openxmlformats.org/drawingml/2006/main">
              <a:ext uri="{FF2B5EF4-FFF2-40B4-BE49-F238E27FC236}">
                <a16:creationId xmlns:a16="http://schemas.microsoft.com/office/drawing/2014/main" id="{D63274A2-354E-4264-8768-BC34A54A85CE}"/>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50" name="Google Shape;5550;p119">
            <a:extLst xmlns:a="http://schemas.openxmlformats.org/drawingml/2006/main">
              <a:ext uri="{FF2B5EF4-FFF2-40B4-BE49-F238E27FC236}">
                <a16:creationId xmlns:a16="http://schemas.microsoft.com/office/drawing/2014/main" id="{9D4027A1-AFCA-49A3-AB62-36BB28B1667E}"/>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551" name="Google Shape;5551;p119">
            <a:hlinkClick xmlns:r="http://schemas.openxmlformats.org/officeDocument/2006/relationships" xmlns:a="http://schemas.openxmlformats.org/drawingml/2006/main" r:id="Rbd2ddf9020554464" action="ppaction://hlinksldjump"/>
            <a:extLst xmlns:a="http://schemas.openxmlformats.org/drawingml/2006/main">
              <a:ext uri="{FF2B5EF4-FFF2-40B4-BE49-F238E27FC236}">
                <a16:creationId xmlns:a16="http://schemas.microsoft.com/office/drawing/2014/main" id="{7542C49B-6A83-473F-909D-FE08EBA76B9F}"/>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564" name="Empatyzer SHORT — tło menu">
            <a:extLst xmlns:a="http://schemas.openxmlformats.org/drawingml/2006/main">
              <a:ext uri="{FF2B5EF4-FFF2-40B4-BE49-F238E27FC236}">
                <a16:creationId xmlns:a16="http://schemas.microsoft.com/office/drawing/2014/main" id="{74519ADE-EF47-4EB7-9AB2-0421658D3D52}"/>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565" name="Empatyzer SHORT — menu Problem">
            <a:extLst xmlns:a="http://schemas.openxmlformats.org/drawingml/2006/main">
              <a:ext uri="{FF2B5EF4-FFF2-40B4-BE49-F238E27FC236}">
                <a16:creationId xmlns:a16="http://schemas.microsoft.com/office/drawing/2014/main" id="{63A5045A-C3ED-48ED-AAEE-66EBF6BA35D6}"/>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566" name="Empatyzer SHORT — separator menu">
            <a:extLst xmlns:a="http://schemas.openxmlformats.org/drawingml/2006/main">
              <a:ext uri="{FF2B5EF4-FFF2-40B4-BE49-F238E27FC236}">
                <a16:creationId xmlns:a16="http://schemas.microsoft.com/office/drawing/2014/main" id="{916B9E39-97E0-42E9-B22F-E5384B613587}"/>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67" name="Empatyzer SHORT — menu Przykłady">
            <a:extLst xmlns:a="http://schemas.openxmlformats.org/drawingml/2006/main">
              <a:ext uri="{FF2B5EF4-FFF2-40B4-BE49-F238E27FC236}">
                <a16:creationId xmlns:a16="http://schemas.microsoft.com/office/drawing/2014/main" id="{B391FA92-B978-4E3B-B911-3C637F979EDD}"/>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568" name="Empatyzer SHORT — separator menu">
            <a:extLst xmlns:a="http://schemas.openxmlformats.org/drawingml/2006/main">
              <a:ext uri="{FF2B5EF4-FFF2-40B4-BE49-F238E27FC236}">
                <a16:creationId xmlns:a16="http://schemas.microsoft.com/office/drawing/2014/main" id="{AC8A4722-8AFE-44DA-9EB0-7CDB6FAACCE5}"/>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69" name="Empatyzer SHORT — menu Rozmowa z Em">
            <a:extLst xmlns:a="http://schemas.openxmlformats.org/drawingml/2006/main">
              <a:ext uri="{FF2B5EF4-FFF2-40B4-BE49-F238E27FC236}">
                <a16:creationId xmlns:a16="http://schemas.microsoft.com/office/drawing/2014/main" id="{2E3D9AC3-A1CB-40E9-9E19-F42FA20281B0}"/>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570" name="Empatyzer SHORT — separator menu">
            <a:extLst xmlns:a="http://schemas.openxmlformats.org/drawingml/2006/main">
              <a:ext uri="{FF2B5EF4-FFF2-40B4-BE49-F238E27FC236}">
                <a16:creationId xmlns:a16="http://schemas.microsoft.com/office/drawing/2014/main" id="{8A08D529-3589-4ED7-B581-6991DD816A35}"/>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71" name="Empatyzer SHORT — aktywna sekcja Dowody">
            <a:extLst xmlns:a="http://schemas.openxmlformats.org/drawingml/2006/main">
              <a:ext uri="{FF2B5EF4-FFF2-40B4-BE49-F238E27FC236}">
                <a16:creationId xmlns:a16="http://schemas.microsoft.com/office/drawing/2014/main" id="{F09353CF-F606-4870-ABC9-FFD2AF471BC5}"/>
              </a:ext>
            </a:extLst>
          </p:cNvPr>
          <p:cNvSpPr>
            <a:spLocks xmlns:a="http://schemas.openxmlformats.org/drawingml/2006/main" noGrp="1"/>
          </p:cNvSpPr>
          <p:nvPr/>
        </p:nvSpPr>
        <p:spPr>
          <a:xfrm xmlns:a="http://schemas.openxmlformats.org/drawingml/2006/main">
            <a:off x="3492246" y="260604"/>
            <a:ext cx="6286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572" name="Empatyzer SHORT — menu Dowody">
            <a:extLst xmlns:a="http://schemas.openxmlformats.org/drawingml/2006/main">
              <a:ext uri="{FF2B5EF4-FFF2-40B4-BE49-F238E27FC236}">
                <a16:creationId xmlns:a16="http://schemas.microsoft.com/office/drawing/2014/main" id="{F6939DE3-1BBF-42CD-84A4-EB85F0C8D4B3}"/>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Dowody</a:t>
            </a:r>
          </a:p>
        </p:txBody>
      </p:sp>
      <p:sp>
        <p:nvSpPr>
          <p:cNvPr id="5573" name="Empatyzer SHORT — separator menu">
            <a:extLst xmlns:a="http://schemas.openxmlformats.org/drawingml/2006/main">
              <a:ext uri="{FF2B5EF4-FFF2-40B4-BE49-F238E27FC236}">
                <a16:creationId xmlns:a16="http://schemas.microsoft.com/office/drawing/2014/main" id="{60F3A8FE-7F50-4C17-A8B5-7F8583C68A22}"/>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74" name="Empatyzer SHORT — menu Empatyzer">
            <a:extLst xmlns:a="http://schemas.openxmlformats.org/drawingml/2006/main">
              <a:ext uri="{FF2B5EF4-FFF2-40B4-BE49-F238E27FC236}">
                <a16:creationId xmlns:a16="http://schemas.microsoft.com/office/drawing/2014/main" id="{503D82E5-D879-42D8-8A55-6C77703CA516}"/>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575" name="Empatyzer SHORT — separator menu">
            <a:extLst xmlns:a="http://schemas.openxmlformats.org/drawingml/2006/main">
              <a:ext uri="{FF2B5EF4-FFF2-40B4-BE49-F238E27FC236}">
                <a16:creationId xmlns:a16="http://schemas.microsoft.com/office/drawing/2014/main" id="{9744D5B5-D2C0-438B-B1FD-C037F12C5CD1}"/>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76" name="Empatyzer SHORT — menu Zastosowania">
            <a:extLst xmlns:a="http://schemas.openxmlformats.org/drawingml/2006/main">
              <a:ext uri="{FF2B5EF4-FFF2-40B4-BE49-F238E27FC236}">
                <a16:creationId xmlns:a16="http://schemas.microsoft.com/office/drawing/2014/main" id="{315818A5-55B7-4BA3-BC6F-9AF8964905FE}"/>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577" name="Empatyzer SHORT — separator menu">
            <a:extLst xmlns:a="http://schemas.openxmlformats.org/drawingml/2006/main">
              <a:ext uri="{FF2B5EF4-FFF2-40B4-BE49-F238E27FC236}">
                <a16:creationId xmlns:a16="http://schemas.microsoft.com/office/drawing/2014/main" id="{90FA2C15-D2A5-4D05-AE95-0A10B02EEC3F}"/>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78" name="Empatyzer SHORT — menu Prywatność">
            <a:extLst xmlns:a="http://schemas.openxmlformats.org/drawingml/2006/main">
              <a:ext uri="{FF2B5EF4-FFF2-40B4-BE49-F238E27FC236}">
                <a16:creationId xmlns:a16="http://schemas.microsoft.com/office/drawing/2014/main" id="{CE152DC6-81C0-4107-92DB-C242214E4A97}"/>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579" name="Empatyzer SHORT — separator menu">
            <a:extLst xmlns:a="http://schemas.openxmlformats.org/drawingml/2006/main">
              <a:ext uri="{FF2B5EF4-FFF2-40B4-BE49-F238E27FC236}">
                <a16:creationId xmlns:a16="http://schemas.microsoft.com/office/drawing/2014/main" id="{F82A9390-4A0D-4FED-B535-B188634164B2}"/>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80" name="Empatyzer SHORT — menu Następny krok">
            <a:extLst xmlns:a="http://schemas.openxmlformats.org/drawingml/2006/main">
              <a:ext uri="{FF2B5EF4-FFF2-40B4-BE49-F238E27FC236}">
                <a16:creationId xmlns:a16="http://schemas.microsoft.com/office/drawing/2014/main" id="{533901DB-C2A5-45AD-BDC4-C8E2C64A3004}"/>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581" name="Empatyzer SHORT — separator menu">
            <a:extLst xmlns:a="http://schemas.openxmlformats.org/drawingml/2006/main">
              <a:ext uri="{FF2B5EF4-FFF2-40B4-BE49-F238E27FC236}">
                <a16:creationId xmlns:a16="http://schemas.microsoft.com/office/drawing/2014/main" id="{DF3F1784-8B91-45D5-B06D-F5E602AFF22B}"/>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82" name="Empatyzer SHORT — menu Appendix">
            <a:extLst xmlns:a="http://schemas.openxmlformats.org/drawingml/2006/main">
              <a:ext uri="{FF2B5EF4-FFF2-40B4-BE49-F238E27FC236}">
                <a16:creationId xmlns:a16="http://schemas.microsoft.com/office/drawing/2014/main" id="{2B89C67A-3037-4641-967A-15740E8358E2}"/>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485559373"/>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4934" name="Google Shape;4934;p109">
            <a:extLst xmlns:a="http://schemas.openxmlformats.org/drawingml/2006/main">
              <a:ext uri="{FF2B5EF4-FFF2-40B4-BE49-F238E27FC236}">
                <a16:creationId xmlns:a16="http://schemas.microsoft.com/office/drawing/2014/main" id="{DC9C6A4F-58EA-4404-B06A-A2C4B8931866}"/>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1" u="none">
                <a:solidFill>
                  <a:srgbClr val="FFFFFF"/>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4935" name="Google Shape;4935;p109">
            <a:extLst xmlns:a="http://schemas.openxmlformats.org/drawingml/2006/main">
              <a:ext uri="{FF2B5EF4-FFF2-40B4-BE49-F238E27FC236}">
                <a16:creationId xmlns:a16="http://schemas.microsoft.com/office/drawing/2014/main" id="{D099AE14-B6C7-4283-B5E6-5AFFB3A684E5}"/>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Trzy kluczowe cechy Empatyzera</a:t>
            </a:r>
            <a:endParaRPr sz="2800"/>
          </a:p>
        </p:txBody>
      </p:sp>
      <p:sp>
        <p:nvSpPr>
          <p:cNvPr id="4936" name="Google Shape;4936;p109">
            <a:extLst xmlns:a="http://schemas.openxmlformats.org/drawingml/2006/main">
              <a:ext uri="{FF2B5EF4-FFF2-40B4-BE49-F238E27FC236}">
                <a16:creationId xmlns:a16="http://schemas.microsoft.com/office/drawing/2014/main" id="{52C24AB7-4C80-4C05-96B0-F51DE688441E}"/>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pPr>
            <a:r>
              <a:rPr sz="1550" u="none">
                <a:solidFill>
                  <a:srgbClr val="241C28"/>
                </a:solidFill>
                <a:latin typeface="Calibri"/>
                <a:ea typeface="Calibri"/>
                <a:cs typeface="Calibri"/>
              </a:rPr>
              <a:t/>
            </a:r>
            <a:endParaRPr sz="1550"/>
          </a:p>
        </p:txBody>
      </p:sp>
      <p:sp>
        <p:nvSpPr>
          <p:cNvPr id="4937" name="Google Shape;4937;p109">
            <a:extLst xmlns:a="http://schemas.openxmlformats.org/drawingml/2006/main">
              <a:ext uri="{FF2B5EF4-FFF2-40B4-BE49-F238E27FC236}">
                <a16:creationId xmlns:a16="http://schemas.microsoft.com/office/drawing/2014/main" id="{0B1266DC-4C00-4023-A4C0-9636BDCCC1F5}"/>
              </a:ext>
            </a:extLst>
          </p:cNvPr>
          <p:cNvSpPr>
            <a:spLocks xmlns:a="http://schemas.openxmlformats.org/drawingml/2006/main" noGrp="1"/>
          </p:cNvSpPr>
          <p:nvPr/>
        </p:nvSpPr>
        <p:spPr>
          <a:xfrm xmlns:a="http://schemas.openxmlformats.org/drawingml/2006/main">
            <a:off x="548640" y="2084832"/>
            <a:ext cx="3539642" cy="2578608"/>
          </a:xfrm>
          <a:prstGeom xmlns:a="http://schemas.openxmlformats.org/drawingml/2006/main" prst="roundRect">
            <a:avLst>
              <a:gd name="adj" fmla="val 3546"/>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38" name="Google Shape;4938;p109">
            <a:extLst xmlns:a="http://schemas.openxmlformats.org/drawingml/2006/main">
              <a:ext uri="{FF2B5EF4-FFF2-40B4-BE49-F238E27FC236}">
                <a16:creationId xmlns:a16="http://schemas.microsoft.com/office/drawing/2014/main" id="{035C76AA-2508-45D2-A632-06356F13A3EE}"/>
              </a:ext>
            </a:extLst>
          </p:cNvPr>
          <p:cNvSpPr>
            <a:spLocks xmlns:a="http://schemas.openxmlformats.org/drawingml/2006/main" noGrp="1"/>
          </p:cNvSpPr>
          <p:nvPr/>
        </p:nvSpPr>
        <p:spPr>
          <a:xfrm xmlns:a="http://schemas.openxmlformats.org/drawingml/2006/main">
            <a:off x="822960"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40" name="Google Shape;4940;p109">
            <a:extLst xmlns:a="http://schemas.openxmlformats.org/drawingml/2006/main">
              <a:ext uri="{FF2B5EF4-FFF2-40B4-BE49-F238E27FC236}">
                <a16:creationId xmlns:a16="http://schemas.microsoft.com/office/drawing/2014/main" id="{43A2EC02-08F4-4771-8770-AC1A00D0A858}"/>
              </a:ext>
            </a:extLst>
          </p:cNvPr>
          <p:cNvSpPr>
            <a:spLocks xmlns:a="http://schemas.openxmlformats.org/drawingml/2006/main" noGrp="1"/>
          </p:cNvSpPr>
          <p:nvPr/>
        </p:nvSpPr>
        <p:spPr>
          <a:xfrm xmlns:a="http://schemas.openxmlformats.org/drawingml/2006/main">
            <a:off x="1371600"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KROK 1</a:t>
            </a:r>
            <a:endParaRPr sz="850"/>
          </a:p>
        </p:txBody>
      </p:sp>
      <p:sp>
        <p:nvSpPr>
          <p:cNvPr id="4941" name="Google Shape;4941;p109">
            <a:extLst xmlns:a="http://schemas.openxmlformats.org/drawingml/2006/main">
              <a:ext uri="{FF2B5EF4-FFF2-40B4-BE49-F238E27FC236}">
                <a16:creationId xmlns:a16="http://schemas.microsoft.com/office/drawing/2014/main" id="{7A5307FB-A8B4-4F44-A26C-3D144FBC62AC}"/>
              </a:ext>
            </a:extLst>
          </p:cNvPr>
          <p:cNvSpPr>
            <a:spLocks xmlns:a="http://schemas.openxmlformats.org/drawingml/2006/main" noGrp="1"/>
          </p:cNvSpPr>
          <p:nvPr/>
        </p:nvSpPr>
        <p:spPr>
          <a:xfrm xmlns:a="http://schemas.openxmlformats.org/drawingml/2006/main">
            <a:off x="822960"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Diagnoza</a:t>
            </a:r>
            <a:endParaRPr sz="1600"/>
          </a:p>
        </p:txBody>
      </p:sp>
      <p:sp>
        <p:nvSpPr>
          <p:cNvPr id="4942" name="Google Shape;4942;p109">
            <a:extLst xmlns:a="http://schemas.openxmlformats.org/drawingml/2006/main">
              <a:ext uri="{FF2B5EF4-FFF2-40B4-BE49-F238E27FC236}">
                <a16:creationId xmlns:a16="http://schemas.microsoft.com/office/drawing/2014/main" id="{B501651A-63D7-4D15-A32F-D4A0A2DC89A6}"/>
              </a:ext>
            </a:extLst>
          </p:cNvPr>
          <p:cNvSpPr>
            <a:spLocks xmlns:a="http://schemas.openxmlformats.org/drawingml/2006/main" noGrp="1"/>
          </p:cNvSpPr>
          <p:nvPr/>
        </p:nvSpPr>
        <p:spPr>
          <a:xfrm xmlns:a="http://schemas.openxmlformats.org/drawingml/2006/main">
            <a:off x="822960"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Jednorazowy kwestionariusz opisuje cechy, talenty, motywatory i napięcia. Pokazuje też osobę na tle zespołu i organizacji.</a:t>
            </a:r>
            <a:endParaRPr sz="1250"/>
          </a:p>
        </p:txBody>
      </p:sp>
      <p:sp>
        <p:nvSpPr>
          <p:cNvPr id="4943" name="Google Shape;4943;p109">
            <a:extLst xmlns:a="http://schemas.openxmlformats.org/drawingml/2006/main">
              <a:ext uri="{FF2B5EF4-FFF2-40B4-BE49-F238E27FC236}">
                <a16:creationId xmlns:a16="http://schemas.microsoft.com/office/drawing/2014/main" id="{26E31DB6-3635-4AEE-8E38-4E5F8677AECA}"/>
              </a:ext>
            </a:extLst>
          </p:cNvPr>
          <p:cNvSpPr>
            <a:spLocks xmlns:a="http://schemas.openxmlformats.org/drawingml/2006/main" noGrp="1"/>
          </p:cNvSpPr>
          <p:nvPr/>
        </p:nvSpPr>
        <p:spPr>
          <a:xfrm xmlns:a="http://schemas.openxmlformats.org/drawingml/2006/main">
            <a:off x="4326026" y="2084832"/>
            <a:ext cx="3539642" cy="2578608"/>
          </a:xfrm>
          <a:prstGeom xmlns:a="http://schemas.openxmlformats.org/drawingml/2006/main" prst="roundRect">
            <a:avLst>
              <a:gd name="adj" fmla="val 3546"/>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44" name="Google Shape;4944;p109">
            <a:extLst xmlns:a="http://schemas.openxmlformats.org/drawingml/2006/main">
              <a:ext uri="{FF2B5EF4-FFF2-40B4-BE49-F238E27FC236}">
                <a16:creationId xmlns:a16="http://schemas.microsoft.com/office/drawing/2014/main" id="{E83EDD0C-E0B6-4F67-A05F-8DEF2965B393}"/>
              </a:ext>
            </a:extLst>
          </p:cNvPr>
          <p:cNvSpPr>
            <a:spLocks xmlns:a="http://schemas.openxmlformats.org/drawingml/2006/main" noGrp="1"/>
          </p:cNvSpPr>
          <p:nvPr/>
        </p:nvSpPr>
        <p:spPr>
          <a:xfrm xmlns:a="http://schemas.openxmlformats.org/drawingml/2006/main">
            <a:off x="4600346"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46" name="Google Shape;4946;p109">
            <a:extLst xmlns:a="http://schemas.openxmlformats.org/drawingml/2006/main">
              <a:ext uri="{FF2B5EF4-FFF2-40B4-BE49-F238E27FC236}">
                <a16:creationId xmlns:a16="http://schemas.microsoft.com/office/drawing/2014/main" id="{3DC7C1F5-CF0A-4E6A-9DA7-163180C9770A}"/>
              </a:ext>
            </a:extLst>
          </p:cNvPr>
          <p:cNvSpPr>
            <a:spLocks xmlns:a="http://schemas.openxmlformats.org/drawingml/2006/main" noGrp="1"/>
          </p:cNvSpPr>
          <p:nvPr/>
        </p:nvSpPr>
        <p:spPr>
          <a:xfrm xmlns:a="http://schemas.openxmlformats.org/drawingml/2006/main">
            <a:off x="5148986"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39886"/>
              </a:buClr>
              <a:buSzPts val="850"/>
              <a:buFont typeface="Calibri"/>
              <a:buNone/>
            </a:pPr>
            <a:r>
              <a:rPr sz="850" b="1" u="none">
                <a:solidFill>
                  <a:srgbClr val="239886"/>
                </a:solidFill>
                <a:latin typeface="Calibri"/>
                <a:ea typeface="Calibri"/>
                <a:cs typeface="Calibri"/>
              </a:rPr>
              <a:t>KROK 2</a:t>
            </a:r>
            <a:endParaRPr sz="850"/>
          </a:p>
        </p:txBody>
      </p:sp>
      <p:sp>
        <p:nvSpPr>
          <p:cNvPr id="4947" name="Google Shape;4947;p109">
            <a:extLst xmlns:a="http://schemas.openxmlformats.org/drawingml/2006/main">
              <a:ext uri="{FF2B5EF4-FFF2-40B4-BE49-F238E27FC236}">
                <a16:creationId xmlns:a16="http://schemas.microsoft.com/office/drawing/2014/main" id="{145691EA-A650-4711-B5FF-565C1525B278}"/>
              </a:ext>
            </a:extLst>
          </p:cNvPr>
          <p:cNvSpPr>
            <a:spLocks xmlns:a="http://schemas.openxmlformats.org/drawingml/2006/main" noGrp="1"/>
          </p:cNvSpPr>
          <p:nvPr/>
        </p:nvSpPr>
        <p:spPr>
          <a:xfrm xmlns:a="http://schemas.openxmlformats.org/drawingml/2006/main">
            <a:off x="4600346"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Rozmowa z Em</a:t>
            </a:r>
            <a:endParaRPr sz="1600"/>
          </a:p>
        </p:txBody>
      </p:sp>
      <p:sp>
        <p:nvSpPr>
          <p:cNvPr id="4948" name="Google Shape;4948;p109">
            <a:extLst xmlns:a="http://schemas.openxmlformats.org/drawingml/2006/main">
              <a:ext uri="{FF2B5EF4-FFF2-40B4-BE49-F238E27FC236}">
                <a16:creationId xmlns:a16="http://schemas.microsoft.com/office/drawing/2014/main" id="{84161991-3BE7-4A32-B9B6-4F9A89B28389}"/>
              </a:ext>
            </a:extLst>
          </p:cNvPr>
          <p:cNvSpPr>
            <a:spLocks xmlns:a="http://schemas.openxmlformats.org/drawingml/2006/main" noGrp="1"/>
          </p:cNvSpPr>
          <p:nvPr/>
        </p:nvSpPr>
        <p:spPr>
          <a:xfrm xmlns:a="http://schemas.openxmlformats.org/drawingml/2006/main">
            <a:off x="4600346"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pomaga przygotować rozmowę z konkretną osobą, zespołem albo działem dokładnie wtedy, gdy pojawia się potrzeba.</a:t>
            </a:r>
            <a:endParaRPr sz="1250"/>
          </a:p>
        </p:txBody>
      </p:sp>
      <p:sp>
        <p:nvSpPr>
          <p:cNvPr id="4949" name="Google Shape;4949;p109">
            <a:extLst xmlns:a="http://schemas.openxmlformats.org/drawingml/2006/main">
              <a:ext uri="{FF2B5EF4-FFF2-40B4-BE49-F238E27FC236}">
                <a16:creationId xmlns:a16="http://schemas.microsoft.com/office/drawing/2014/main" id="{81FE6592-F404-4010-AAF2-3548ABDDC1C5}"/>
              </a:ext>
            </a:extLst>
          </p:cNvPr>
          <p:cNvSpPr>
            <a:spLocks xmlns:a="http://schemas.openxmlformats.org/drawingml/2006/main" noGrp="1"/>
          </p:cNvSpPr>
          <p:nvPr/>
        </p:nvSpPr>
        <p:spPr>
          <a:xfrm xmlns:a="http://schemas.openxmlformats.org/drawingml/2006/main">
            <a:off x="8103413" y="2084832"/>
            <a:ext cx="3539642" cy="2578608"/>
          </a:xfrm>
          <a:prstGeom xmlns:a="http://schemas.openxmlformats.org/drawingml/2006/main" prst="roundRect">
            <a:avLst>
              <a:gd name="adj" fmla="val 3546"/>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50" name="Google Shape;4950;p109">
            <a:extLst xmlns:a="http://schemas.openxmlformats.org/drawingml/2006/main">
              <a:ext uri="{FF2B5EF4-FFF2-40B4-BE49-F238E27FC236}">
                <a16:creationId xmlns:a16="http://schemas.microsoft.com/office/drawing/2014/main" id="{5CD66874-0CB8-4D6B-AD14-91A0A8D17BFB}"/>
              </a:ext>
            </a:extLst>
          </p:cNvPr>
          <p:cNvSpPr>
            <a:spLocks xmlns:a="http://schemas.openxmlformats.org/drawingml/2006/main" noGrp="1"/>
          </p:cNvSpPr>
          <p:nvPr/>
        </p:nvSpPr>
        <p:spPr>
          <a:xfrm xmlns:a="http://schemas.openxmlformats.org/drawingml/2006/main">
            <a:off x="8377733"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52" name="Google Shape;4952;p109">
            <a:extLst xmlns:a="http://schemas.openxmlformats.org/drawingml/2006/main">
              <a:ext uri="{FF2B5EF4-FFF2-40B4-BE49-F238E27FC236}">
                <a16:creationId xmlns:a16="http://schemas.microsoft.com/office/drawing/2014/main" id="{88A1A55D-DBB6-4752-B9EC-E3CDA241ACE1}"/>
              </a:ext>
            </a:extLst>
          </p:cNvPr>
          <p:cNvSpPr>
            <a:spLocks xmlns:a="http://schemas.openxmlformats.org/drawingml/2006/main" noGrp="1"/>
          </p:cNvSpPr>
          <p:nvPr/>
        </p:nvSpPr>
        <p:spPr>
          <a:xfrm xmlns:a="http://schemas.openxmlformats.org/drawingml/2006/main">
            <a:off x="8926373"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E458B"/>
              </a:buClr>
              <a:buSzPts val="850"/>
              <a:buFont typeface="Calibri"/>
              <a:buNone/>
            </a:pPr>
            <a:r>
              <a:rPr sz="850" b="1" u="none">
                <a:solidFill>
                  <a:srgbClr val="4E458B"/>
                </a:solidFill>
                <a:latin typeface="Calibri"/>
                <a:ea typeface="Calibri"/>
                <a:cs typeface="Calibri"/>
              </a:rPr>
              <a:t>KROK 3</a:t>
            </a:r>
            <a:endParaRPr sz="850"/>
          </a:p>
        </p:txBody>
      </p:sp>
      <p:sp>
        <p:nvSpPr>
          <p:cNvPr id="4953" name="Google Shape;4953;p109">
            <a:extLst xmlns:a="http://schemas.openxmlformats.org/drawingml/2006/main">
              <a:ext uri="{FF2B5EF4-FFF2-40B4-BE49-F238E27FC236}">
                <a16:creationId xmlns:a16="http://schemas.microsoft.com/office/drawing/2014/main" id="{618FA668-ED2B-4726-AFE1-C6543BC847B0}"/>
              </a:ext>
            </a:extLst>
          </p:cNvPr>
          <p:cNvSpPr>
            <a:spLocks xmlns:a="http://schemas.openxmlformats.org/drawingml/2006/main" noGrp="1"/>
          </p:cNvSpPr>
          <p:nvPr/>
        </p:nvSpPr>
        <p:spPr>
          <a:xfrm xmlns:a="http://schemas.openxmlformats.org/drawingml/2006/main">
            <a:off x="8377733"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Mikrolekcje</a:t>
            </a:r>
            <a:endParaRPr sz="1600"/>
          </a:p>
        </p:txBody>
      </p:sp>
      <p:sp>
        <p:nvSpPr>
          <p:cNvPr id="4954" name="Google Shape;4954;p109">
            <a:extLst xmlns:a="http://schemas.openxmlformats.org/drawingml/2006/main">
              <a:ext uri="{FF2B5EF4-FFF2-40B4-BE49-F238E27FC236}">
                <a16:creationId xmlns:a16="http://schemas.microsoft.com/office/drawing/2014/main" id="{C54EFC3D-88A9-4EE4-90FE-783C58CCD807}"/>
              </a:ext>
            </a:extLst>
          </p:cNvPr>
          <p:cNvSpPr>
            <a:spLocks xmlns:a="http://schemas.openxmlformats.org/drawingml/2006/main" noGrp="1"/>
          </p:cNvSpPr>
          <p:nvPr/>
        </p:nvSpPr>
        <p:spPr>
          <a:xfrm xmlns:a="http://schemas.openxmlformats.org/drawingml/2006/main">
            <a:off x="8377733"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krótkie lekcje w tygodniu, dobrane do osoby, jej roli i ludzi, z którymi pracuje.</a:t>
            </a:r>
            <a:endParaRPr sz="1250"/>
          </a:p>
        </p:txBody>
      </p:sp>
      <p:sp>
        <p:nvSpPr>
          <p:cNvPr id="4955" name="Google Shape;4955;p109">
            <a:extLst xmlns:a="http://schemas.openxmlformats.org/drawingml/2006/main">
              <a:ext uri="{FF2B5EF4-FFF2-40B4-BE49-F238E27FC236}">
                <a16:creationId xmlns:a16="http://schemas.microsoft.com/office/drawing/2014/main" id="{7D9B26FE-1B64-4D06-B857-F86D314E5380}"/>
              </a:ext>
            </a:extLst>
          </p:cNvPr>
          <p:cNvSpPr>
            <a:spLocks xmlns:a="http://schemas.openxmlformats.org/drawingml/2006/main" noGrp="1"/>
          </p:cNvSpPr>
          <p:nvPr/>
        </p:nvSpPr>
        <p:spPr>
          <a:xfrm xmlns:a="http://schemas.openxmlformats.org/drawingml/2006/main">
            <a:off x="548640" y="4882896"/>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56" name="Google Shape;4956;p109">
            <a:extLst xmlns:a="http://schemas.openxmlformats.org/drawingml/2006/main">
              <a:ext uri="{FF2B5EF4-FFF2-40B4-BE49-F238E27FC236}">
                <a16:creationId xmlns:a16="http://schemas.microsoft.com/office/drawing/2014/main" id="{B5701D6A-8611-493B-8CBA-CA1A7D0A0191}"/>
              </a:ext>
            </a:extLst>
          </p:cNvPr>
          <p:cNvSpPr>
            <a:spLocks xmlns:a="http://schemas.openxmlformats.org/drawingml/2006/main" noGrp="1"/>
          </p:cNvSpPr>
          <p:nvPr/>
        </p:nvSpPr>
        <p:spPr>
          <a:xfrm xmlns:a="http://schemas.openxmlformats.org/drawingml/2006/main">
            <a:off x="1371600" y="4882896"/>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Każdy widzi własną diagnozę oraz siebie na tle zespołu, działu i organizacji. Rozmowy z Em pozostają prywatne. Mikrolekcje są spersonalizowane.</a:t>
            </a:r>
            <a:endParaRPr sz="1300"/>
          </a:p>
        </p:txBody>
      </p:sp>
      <p:sp>
        <p:nvSpPr>
          <p:cNvPr id="4957" name="Google Shape;4957;p109">
            <a:extLst xmlns:a="http://schemas.openxmlformats.org/drawingml/2006/main">
              <a:ext uri="{FF2B5EF4-FFF2-40B4-BE49-F238E27FC236}">
                <a16:creationId xmlns:a16="http://schemas.microsoft.com/office/drawing/2014/main" id="{FCE28B0D-138B-4734-8E2D-064C12C55C67}"/>
              </a:ext>
            </a:extLst>
          </p:cNvPr>
          <p:cNvSpPr>
            <a:spLocks xmlns:a="http://schemas.openxmlformats.org/drawingml/2006/main" noGrp="1"/>
          </p:cNvSpPr>
          <p:nvPr/>
        </p:nvSpPr>
        <p:spPr>
          <a:xfrm xmlns:a="http://schemas.openxmlformats.org/drawingml/2006/main">
            <a:off x="548640" y="5815584"/>
            <a:ext cx="11094415"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1200"/>
              <a:buFont typeface="Calibri"/>
              <a:buNone/>
            </a:pPr>
            <a:r>
              <a:rPr sz="1200" u="none">
                <a:solidFill>
                  <a:srgbClr val="6E6873"/>
                </a:solidFill>
                <a:latin typeface="Calibri"/>
                <a:ea typeface="Calibri"/>
                <a:cs typeface="Calibri"/>
              </a:rPr>
              <a:t>Empatyzer nie służy do oceny ani rekrutacji pracowników. Pomaga przygotować się do ważnych rozmów.</a:t>
            </a:r>
            <a:endParaRPr sz="1200"/>
          </a:p>
        </p:txBody>
      </p:sp>
      <p:pic>
        <p:nvPicPr>
          <p:cNvPr id="5032" name="Google Shape;4958;p109"/>
          <p:cNvPicPr>
            <a:picLocks xmlns:a="http://schemas.openxmlformats.org/drawingml/2006/main" noChangeAspect="1"/>
          </p:cNvPicPr>
          <p:nvPr/>
        </p:nvPicPr>
        <p:blipFill rotWithShape="1">
          <a:blip xmlns:r="http://schemas.openxmlformats.org/officeDocument/2006/relationships" xmlns:a="http://schemas.openxmlformats.org/drawingml/2006/main" r:embed="R6d3940b00ef54180">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4959" name="Google Shape;4959;p109">
            <a:extLst xmlns:a="http://schemas.openxmlformats.org/drawingml/2006/main">
              <a:ext uri="{FF2B5EF4-FFF2-40B4-BE49-F238E27FC236}">
                <a16:creationId xmlns:a16="http://schemas.microsoft.com/office/drawing/2014/main" id="{735A6554-E12A-4786-9702-8092B97C7C89}"/>
              </a:ext>
            </a:extLst>
          </p:cNvPr>
          <p:cNvSpPr>
            <a:spLocks xmlns:a="http://schemas.openxmlformats.org/drawingml/2006/main" noGrp="1"/>
          </p:cNvSpPr>
          <p:nvPr/>
        </p:nvSpPr>
        <p:spPr>
          <a:xfrm xmlns:a="http://schemas.openxmlformats.org/drawingml/2006/main">
            <a:off x="2667000" y="338138"/>
            <a:ext cx="714375"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Empatyzer</a:t>
            </a:r>
            <a:endParaRPr/>
          </a:p>
        </p:txBody>
      </p:sp>
      <p:sp>
        <p:nvSpPr>
          <p:cNvPr id="4960" name="Google Shape;4960;p109">
            <a:extLst xmlns:a="http://schemas.openxmlformats.org/drawingml/2006/main">
              <a:ext uri="{FF2B5EF4-FFF2-40B4-BE49-F238E27FC236}">
                <a16:creationId xmlns:a16="http://schemas.microsoft.com/office/drawing/2014/main" id="{35335C5C-4353-4CBC-8844-3520E18005E9}"/>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61" name="Google Shape;4961;p109">
            <a:extLst xmlns:a="http://schemas.openxmlformats.org/drawingml/2006/main">
              <a:ext uri="{FF2B5EF4-FFF2-40B4-BE49-F238E27FC236}">
                <a16:creationId xmlns:a16="http://schemas.microsoft.com/office/drawing/2014/main" id="{ABF82A17-2A4D-4634-8E92-EB85377DFD07}"/>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4962" name="Google Shape;4962;p109">
            <a:extLst xmlns:a="http://schemas.openxmlformats.org/drawingml/2006/main">
              <a:ext uri="{FF2B5EF4-FFF2-40B4-BE49-F238E27FC236}">
                <a16:creationId xmlns:a16="http://schemas.microsoft.com/office/drawing/2014/main" id="{05EE0327-9A5F-4506-890A-6B5B480728AC}"/>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63" name="Google Shape;4963;p109">
            <a:hlinkClick xmlns:r="http://schemas.openxmlformats.org/officeDocument/2006/relationships" xmlns:a="http://schemas.openxmlformats.org/drawingml/2006/main" r:id="R709f509e2c494c5c" action="ppaction://hlinksldjump"/>
            <a:extLst xmlns:a="http://schemas.openxmlformats.org/drawingml/2006/main">
              <a:ext uri="{FF2B5EF4-FFF2-40B4-BE49-F238E27FC236}">
                <a16:creationId xmlns:a16="http://schemas.microsoft.com/office/drawing/2014/main" id="{9AC054A4-367E-4AD2-8990-165E287CBACC}"/>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64" name="Google Shape;4964;p109">
            <a:extLst xmlns:a="http://schemas.openxmlformats.org/drawingml/2006/main">
              <a:ext uri="{FF2B5EF4-FFF2-40B4-BE49-F238E27FC236}">
                <a16:creationId xmlns:a16="http://schemas.microsoft.com/office/drawing/2014/main" id="{D7B57159-E62C-42C1-91DE-A13DFCBFFBA7}"/>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4965" name="Google Shape;4965;p109">
            <a:extLst xmlns:a="http://schemas.openxmlformats.org/drawingml/2006/main">
              <a:ext uri="{FF2B5EF4-FFF2-40B4-BE49-F238E27FC236}">
                <a16:creationId xmlns:a16="http://schemas.microsoft.com/office/drawing/2014/main" id="{7D4A469E-32F2-4893-9EB4-7D3F3A4E8841}"/>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66" name="Google Shape;4966;p109">
            <a:hlinkClick xmlns:r="http://schemas.openxmlformats.org/officeDocument/2006/relationships" xmlns:a="http://schemas.openxmlformats.org/drawingml/2006/main" r:id="Rc8c9ab71694a4694" action="ppaction://hlinksldjump"/>
            <a:extLst xmlns:a="http://schemas.openxmlformats.org/drawingml/2006/main">
              <a:ext uri="{FF2B5EF4-FFF2-40B4-BE49-F238E27FC236}">
                <a16:creationId xmlns:a16="http://schemas.microsoft.com/office/drawing/2014/main" id="{60911989-82C8-49FB-8420-B0FFD2015807}"/>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67" name="Google Shape;4967;p109">
            <a:extLst xmlns:a="http://schemas.openxmlformats.org/drawingml/2006/main">
              <a:ext uri="{FF2B5EF4-FFF2-40B4-BE49-F238E27FC236}">
                <a16:creationId xmlns:a16="http://schemas.microsoft.com/office/drawing/2014/main" id="{EE7B2A20-7AB6-476E-96C9-52036127280E}"/>
              </a:ext>
            </a:extLst>
          </p:cNvPr>
          <p:cNvSpPr>
            <a:spLocks xmlns:a="http://schemas.openxmlformats.org/drawingml/2006/main" noGrp="1"/>
          </p:cNvSpPr>
          <p:nvPr/>
        </p:nvSpPr>
        <p:spPr>
          <a:xfrm xmlns:a="http://schemas.openxmlformats.org/drawingml/2006/main">
            <a:off x="2944368" y="265176"/>
            <a:ext cx="859536"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68" name="Google Shape;4968;p109">
            <a:extLst xmlns:a="http://schemas.openxmlformats.org/drawingml/2006/main">
              <a:ext uri="{FF2B5EF4-FFF2-40B4-BE49-F238E27FC236}">
                <a16:creationId xmlns:a16="http://schemas.microsoft.com/office/drawing/2014/main" id="{2CBEE838-E8BC-4A32-84D0-A44581BCD11E}"/>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Empatyzer</a:t>
            </a:r>
            <a:endParaRPr/>
          </a:p>
        </p:txBody>
      </p:sp>
      <p:sp>
        <p:nvSpPr>
          <p:cNvPr id="4969" name="Google Shape;4969;p109">
            <a:extLst xmlns:a="http://schemas.openxmlformats.org/drawingml/2006/main">
              <a:ext uri="{FF2B5EF4-FFF2-40B4-BE49-F238E27FC236}">
                <a16:creationId xmlns:a16="http://schemas.microsoft.com/office/drawing/2014/main" id="{34E74C7B-9995-4A2A-BB9C-C4481321519B}"/>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4970" name="Google Shape;4970;p109">
            <a:hlinkClick xmlns:r="http://schemas.openxmlformats.org/officeDocument/2006/relationships" xmlns:a="http://schemas.openxmlformats.org/drawingml/2006/main" r:id="R48d65a4a2e024a2f" action="ppaction://hlinksldjump"/>
            <a:extLst xmlns:a="http://schemas.openxmlformats.org/drawingml/2006/main">
              <a:ext uri="{FF2B5EF4-FFF2-40B4-BE49-F238E27FC236}">
                <a16:creationId xmlns:a16="http://schemas.microsoft.com/office/drawing/2014/main" id="{1AD1E552-3DA5-4E21-A0EF-27B4DC151C1E}"/>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71" name="Google Shape;4971;p109">
            <a:extLst xmlns:a="http://schemas.openxmlformats.org/drawingml/2006/main">
              <a:ext uri="{FF2B5EF4-FFF2-40B4-BE49-F238E27FC236}">
                <a16:creationId xmlns:a16="http://schemas.microsoft.com/office/drawing/2014/main" id="{688D8301-CFDB-472D-ABF7-C93BCF0F696E}"/>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4972" name="Google Shape;4972;p109">
            <a:extLst xmlns:a="http://schemas.openxmlformats.org/drawingml/2006/main">
              <a:ext uri="{FF2B5EF4-FFF2-40B4-BE49-F238E27FC236}">
                <a16:creationId xmlns:a16="http://schemas.microsoft.com/office/drawing/2014/main" id="{82BAAA20-4A2B-494A-A463-DAF3FC91F5A5}"/>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73" name="Google Shape;4973;p109">
            <a:hlinkClick xmlns:r="http://schemas.openxmlformats.org/officeDocument/2006/relationships" xmlns:a="http://schemas.openxmlformats.org/drawingml/2006/main" r:id="R93f473800c8d461e" action="ppaction://hlinksldjump"/>
            <a:extLst xmlns:a="http://schemas.openxmlformats.org/drawingml/2006/main">
              <a:ext uri="{FF2B5EF4-FFF2-40B4-BE49-F238E27FC236}">
                <a16:creationId xmlns:a16="http://schemas.microsoft.com/office/drawing/2014/main" id="{8D381608-8FE2-483E-ABBC-7DF44B610F75}"/>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74" name="Google Shape;4974;p109">
            <a:extLst xmlns:a="http://schemas.openxmlformats.org/drawingml/2006/main">
              <a:ext uri="{FF2B5EF4-FFF2-40B4-BE49-F238E27FC236}">
                <a16:creationId xmlns:a16="http://schemas.microsoft.com/office/drawing/2014/main" id="{8BCB9D52-3F0E-461B-B46D-B0136DA019D2}"/>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4975" name="Google Shape;4975;p109">
            <a:extLst xmlns:a="http://schemas.openxmlformats.org/drawingml/2006/main">
              <a:ext uri="{FF2B5EF4-FFF2-40B4-BE49-F238E27FC236}">
                <a16:creationId xmlns:a16="http://schemas.microsoft.com/office/drawing/2014/main" id="{1ABF7F24-A3BF-4B52-94EF-5FC8665D4E62}"/>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76" name="Google Shape;4976;p109">
            <a:hlinkClick xmlns:r="http://schemas.openxmlformats.org/officeDocument/2006/relationships" xmlns:a="http://schemas.openxmlformats.org/drawingml/2006/main" r:id="R7e2504d94b824f8d" action="ppaction://hlinksldjump"/>
            <a:extLst xmlns:a="http://schemas.openxmlformats.org/drawingml/2006/main">
              <a:ext uri="{FF2B5EF4-FFF2-40B4-BE49-F238E27FC236}">
                <a16:creationId xmlns:a16="http://schemas.microsoft.com/office/drawing/2014/main" id="{EE447646-7318-41D7-ADF0-BC963B49E83D}"/>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77" name="Google Shape;4977;p109">
            <a:extLst xmlns:a="http://schemas.openxmlformats.org/drawingml/2006/main">
              <a:ext uri="{FF2B5EF4-FFF2-40B4-BE49-F238E27FC236}">
                <a16:creationId xmlns:a16="http://schemas.microsoft.com/office/drawing/2014/main" id="{ABEC5037-0986-47FE-88B9-B938B78EC258}"/>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4978" name="Google Shape;4978;p109">
            <a:extLst xmlns:a="http://schemas.openxmlformats.org/drawingml/2006/main">
              <a:ext uri="{FF2B5EF4-FFF2-40B4-BE49-F238E27FC236}">
                <a16:creationId xmlns:a16="http://schemas.microsoft.com/office/drawing/2014/main" id="{68C7E599-EEA4-454E-B0D9-A45EA2A22F07}"/>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79" name="Google Shape;4979;p109">
            <a:hlinkClick xmlns:r="http://schemas.openxmlformats.org/officeDocument/2006/relationships" xmlns:a="http://schemas.openxmlformats.org/drawingml/2006/main" r:id="R0b94136b9dfc46c2" action="ppaction://hlinksldjump"/>
            <a:extLst xmlns:a="http://schemas.openxmlformats.org/drawingml/2006/main">
              <a:ext uri="{FF2B5EF4-FFF2-40B4-BE49-F238E27FC236}">
                <a16:creationId xmlns:a16="http://schemas.microsoft.com/office/drawing/2014/main" id="{5FB5EAA3-FCCE-40C8-BE07-3BCB12BBE052}"/>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80" name="Google Shape;4980;p109">
            <a:extLst xmlns:a="http://schemas.openxmlformats.org/drawingml/2006/main">
              <a:ext uri="{FF2B5EF4-FFF2-40B4-BE49-F238E27FC236}">
                <a16:creationId xmlns:a16="http://schemas.microsoft.com/office/drawing/2014/main" id="{A98F6BF1-9216-465B-B545-A76FC54CEF25}"/>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4981" name="Google Shape;4981;p109">
            <a:extLst xmlns:a="http://schemas.openxmlformats.org/drawingml/2006/main">
              <a:ext uri="{FF2B5EF4-FFF2-40B4-BE49-F238E27FC236}">
                <a16:creationId xmlns:a16="http://schemas.microsoft.com/office/drawing/2014/main" id="{E123B57C-AC39-4A49-A893-592521341B24}"/>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82" name="Google Shape;4982;p109">
            <a:hlinkClick xmlns:r="http://schemas.openxmlformats.org/officeDocument/2006/relationships" xmlns:a="http://schemas.openxmlformats.org/drawingml/2006/main" r:id="R4dbc5e5205714557" action="ppaction://hlinksldjump"/>
            <a:extLst xmlns:a="http://schemas.openxmlformats.org/drawingml/2006/main">
              <a:ext uri="{FF2B5EF4-FFF2-40B4-BE49-F238E27FC236}">
                <a16:creationId xmlns:a16="http://schemas.microsoft.com/office/drawing/2014/main" id="{F110D88C-E75E-4F06-8314-748A8EB32483}"/>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83" name="Google Shape;4983;p109">
            <a:extLst xmlns:a="http://schemas.openxmlformats.org/drawingml/2006/main">
              <a:ext uri="{FF2B5EF4-FFF2-40B4-BE49-F238E27FC236}">
                <a16:creationId xmlns:a16="http://schemas.microsoft.com/office/drawing/2014/main" id="{56EEE983-639E-459F-ABCE-A9A7F4EDE261}"/>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4984" name="Google Shape;4984;p109">
            <a:hlinkClick xmlns:r="http://schemas.openxmlformats.org/officeDocument/2006/relationships" xmlns:a="http://schemas.openxmlformats.org/drawingml/2006/main" r:id="R017b02fc0d3c4d70" action="ppaction://hlinksldjump"/>
            <a:extLst xmlns:a="http://schemas.openxmlformats.org/drawingml/2006/main">
              <a:ext uri="{FF2B5EF4-FFF2-40B4-BE49-F238E27FC236}">
                <a16:creationId xmlns:a16="http://schemas.microsoft.com/office/drawing/2014/main" id="{3FB07041-84E7-49C3-A61A-8CE0940F82C2}"/>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85" name="Google Shape;4985;p109">
            <a:extLst xmlns:a="http://schemas.openxmlformats.org/drawingml/2006/main">
              <a:ext uri="{FF2B5EF4-FFF2-40B4-BE49-F238E27FC236}">
                <a16:creationId xmlns:a16="http://schemas.microsoft.com/office/drawing/2014/main" id="{583670E9-C6E3-4E0F-8681-A1F35E5AE9C6}"/>
              </a:ext>
            </a:extLst>
          </p:cNvPr>
          <p:cNvSpPr>
            <a:spLocks xmlns:a="http://schemas.openxmlformats.org/drawingml/2006/main" noGrp="1"/>
          </p:cNvSpPr>
          <p:nvPr/>
        </p:nvSpPr>
        <p:spPr>
          <a:xfrm xmlns:a="http://schemas.openxmlformats.org/drawingml/2006/main">
            <a:off x="859536" y="5257799"/>
            <a:ext cx="41148" cy="146304"/>
          </a:xfrm>
          <a:prstGeom xmlns:a="http://schemas.openxmlformats.org/drawingml/2006/main" prst="rect">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86" name="Google Shape;4986;p109">
            <a:extLst xmlns:a="http://schemas.openxmlformats.org/drawingml/2006/main">
              <a:ext uri="{FF2B5EF4-FFF2-40B4-BE49-F238E27FC236}">
                <a16:creationId xmlns:a16="http://schemas.microsoft.com/office/drawing/2014/main" id="{5FE7E3BC-E7EA-4B14-99E0-9D3A6D009B08}"/>
              </a:ext>
            </a:extLst>
          </p:cNvPr>
          <p:cNvSpPr>
            <a:spLocks xmlns:a="http://schemas.openxmlformats.org/drawingml/2006/main" noGrp="1"/>
          </p:cNvSpPr>
          <p:nvPr/>
        </p:nvSpPr>
        <p:spPr>
          <a:xfrm xmlns:a="http://schemas.openxmlformats.org/drawingml/2006/main">
            <a:off x="932688" y="5184647"/>
            <a:ext cx="41148" cy="219456"/>
          </a:xfrm>
          <a:prstGeom xmlns:a="http://schemas.openxmlformats.org/drawingml/2006/main" prst="rect">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87" name="Google Shape;4987;p109">
            <a:extLst xmlns:a="http://schemas.openxmlformats.org/drawingml/2006/main">
              <a:ext uri="{FF2B5EF4-FFF2-40B4-BE49-F238E27FC236}">
                <a16:creationId xmlns:a16="http://schemas.microsoft.com/office/drawing/2014/main" id="{9FF43AB8-B43D-495B-B978-66A8E5F694AD}"/>
              </a:ext>
            </a:extLst>
          </p:cNvPr>
          <p:cNvSpPr>
            <a:spLocks xmlns:a="http://schemas.openxmlformats.org/drawingml/2006/main" noGrp="1"/>
          </p:cNvSpPr>
          <p:nvPr/>
        </p:nvSpPr>
        <p:spPr>
          <a:xfrm xmlns:a="http://schemas.openxmlformats.org/drawingml/2006/main">
            <a:off x="1005839" y="5120640"/>
            <a:ext cx="41148" cy="283464"/>
          </a:xfrm>
          <a:prstGeom xmlns:a="http://schemas.openxmlformats.org/drawingml/2006/main" prst="rect">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062" name="Google Shape;4939;p109"/>
          <p:cNvPicPr>
            <a:picLocks xmlns:a="http://schemas.openxmlformats.org/drawingml/2006/main" noChangeAspect="1"/>
          </p:cNvPicPr>
          <p:nvPr/>
        </p:nvPicPr>
        <p:blipFill>
          <a:blip xmlns:r="http://schemas.openxmlformats.org/officeDocument/2006/relationships" xmlns:a="http://schemas.openxmlformats.org/drawingml/2006/main" r:embed="Rbc6dcb17ba3d4947"/>
          <a:srcRect xmlns:a="http://schemas.openxmlformats.org/drawingml/2006/main" l="0" t="0" r="0" b="0"/>
          <a:stretch xmlns:a="http://schemas.openxmlformats.org/drawingml/2006/main"/>
        </p:blipFill>
        <p:spPr>
          <a:xfrm xmlns:a="http://schemas.openxmlformats.org/drawingml/2006/main">
            <a:off x="923544" y="2459736"/>
            <a:ext cx="219456" cy="219456"/>
          </a:xfrm>
          <a:prstGeom xmlns:a="http://schemas.openxmlformats.org/drawingml/2006/main" prst="rect">
            <a:avLst/>
          </a:prstGeom>
        </p:spPr>
      </p:pic>
      <p:pic>
        <p:nvPicPr>
          <p:cNvPr id="5063" name="Google Shape;4945;p109"/>
          <p:cNvPicPr>
            <a:picLocks xmlns:a="http://schemas.openxmlformats.org/drawingml/2006/main" noChangeAspect="1"/>
          </p:cNvPicPr>
          <p:nvPr/>
        </p:nvPicPr>
        <p:blipFill>
          <a:blip xmlns:r="http://schemas.openxmlformats.org/officeDocument/2006/relationships" xmlns:a="http://schemas.openxmlformats.org/drawingml/2006/main" r:embed="Rf20c48b35d804493"/>
          <a:srcRect xmlns:a="http://schemas.openxmlformats.org/drawingml/2006/main" l="0" t="0" r="0" b="0"/>
          <a:stretch xmlns:a="http://schemas.openxmlformats.org/drawingml/2006/main"/>
        </p:blipFill>
        <p:spPr>
          <a:xfrm xmlns:a="http://schemas.openxmlformats.org/drawingml/2006/main">
            <a:off x="4700930" y="2459736"/>
            <a:ext cx="219456" cy="219456"/>
          </a:xfrm>
          <a:prstGeom xmlns:a="http://schemas.openxmlformats.org/drawingml/2006/main" prst="rect">
            <a:avLst/>
          </a:prstGeom>
        </p:spPr>
      </p:pic>
      <p:pic>
        <p:nvPicPr>
          <p:cNvPr id="5064" name="Google Shape;4951;p109"/>
          <p:cNvPicPr>
            <a:picLocks xmlns:a="http://schemas.openxmlformats.org/drawingml/2006/main" noChangeAspect="1"/>
          </p:cNvPicPr>
          <p:nvPr/>
        </p:nvPicPr>
        <p:blipFill>
          <a:blip xmlns:r="http://schemas.openxmlformats.org/officeDocument/2006/relationships" xmlns:a="http://schemas.openxmlformats.org/drawingml/2006/main" r:embed="Rc26f5caa02404b02"/>
          <a:srcRect xmlns:a="http://schemas.openxmlformats.org/drawingml/2006/main" l="0" t="0" r="0" b="0"/>
          <a:stretch xmlns:a="http://schemas.openxmlformats.org/drawingml/2006/main"/>
        </p:blipFill>
        <p:spPr>
          <a:xfrm xmlns:a="http://schemas.openxmlformats.org/drawingml/2006/main">
            <a:off x="8478317" y="2459736"/>
            <a:ext cx="219456" cy="219456"/>
          </a:xfrm>
          <a:prstGeom xmlns:a="http://schemas.openxmlformats.org/drawingml/2006/main" prst="rect">
            <a:avLst/>
          </a:prstGeom>
        </p:spPr>
      </p:pic>
      <p:sp>
        <p:nvSpPr>
          <p:cNvPr id="4992" name="Empatyzer SHORT — tło menu">
            <a:extLst xmlns:a="http://schemas.openxmlformats.org/drawingml/2006/main">
              <a:ext uri="{FF2B5EF4-FFF2-40B4-BE49-F238E27FC236}">
                <a16:creationId xmlns:a16="http://schemas.microsoft.com/office/drawing/2014/main" id="{1330E632-666B-48C1-824D-36EF643034D5}"/>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993" name="Empatyzer SHORT — menu Problem">
            <a:extLst xmlns:a="http://schemas.openxmlformats.org/drawingml/2006/main">
              <a:ext uri="{FF2B5EF4-FFF2-40B4-BE49-F238E27FC236}">
                <a16:creationId xmlns:a16="http://schemas.microsoft.com/office/drawing/2014/main" id="{94B10E2F-4DA7-4625-A4D5-9C64AE84E56C}"/>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4994" name="Empatyzer SHORT — separator menu">
            <a:extLst xmlns:a="http://schemas.openxmlformats.org/drawingml/2006/main">
              <a:ext uri="{FF2B5EF4-FFF2-40B4-BE49-F238E27FC236}">
                <a16:creationId xmlns:a16="http://schemas.microsoft.com/office/drawing/2014/main" id="{3894E708-E26F-48A3-BB50-6FF6BAD81FB2}"/>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995" name="Empatyzer SHORT — menu Przykłady">
            <a:extLst xmlns:a="http://schemas.openxmlformats.org/drawingml/2006/main">
              <a:ext uri="{FF2B5EF4-FFF2-40B4-BE49-F238E27FC236}">
                <a16:creationId xmlns:a16="http://schemas.microsoft.com/office/drawing/2014/main" id="{9113143D-7B17-4D7B-9536-9B5AD1AB430D}"/>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4996" name="Empatyzer SHORT — separator menu">
            <a:extLst xmlns:a="http://schemas.openxmlformats.org/drawingml/2006/main">
              <a:ext uri="{FF2B5EF4-FFF2-40B4-BE49-F238E27FC236}">
                <a16:creationId xmlns:a16="http://schemas.microsoft.com/office/drawing/2014/main" id="{9469311D-E642-42CE-BE2B-FB508C50C24B}"/>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997" name="Empatyzer SHORT — menu Rozmowa z Em">
            <a:extLst xmlns:a="http://schemas.openxmlformats.org/drawingml/2006/main">
              <a:ext uri="{FF2B5EF4-FFF2-40B4-BE49-F238E27FC236}">
                <a16:creationId xmlns:a16="http://schemas.microsoft.com/office/drawing/2014/main" id="{F4FA911E-0A17-4399-9D92-CE4150BA3566}"/>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4998" name="Empatyzer SHORT — separator menu">
            <a:extLst xmlns:a="http://schemas.openxmlformats.org/drawingml/2006/main">
              <a:ext uri="{FF2B5EF4-FFF2-40B4-BE49-F238E27FC236}">
                <a16:creationId xmlns:a16="http://schemas.microsoft.com/office/drawing/2014/main" id="{71C907BB-9727-40AF-B4A3-6E0A6EB7FD16}"/>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999" name="Empatyzer SHORT — menu Dowody">
            <a:extLst xmlns:a="http://schemas.openxmlformats.org/drawingml/2006/main">
              <a:ext uri="{FF2B5EF4-FFF2-40B4-BE49-F238E27FC236}">
                <a16:creationId xmlns:a16="http://schemas.microsoft.com/office/drawing/2014/main" id="{7DB5203D-4211-4509-9E0F-68D97136FCEE}"/>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000" name="Empatyzer SHORT — separator menu">
            <a:extLst xmlns:a="http://schemas.openxmlformats.org/drawingml/2006/main">
              <a:ext uri="{FF2B5EF4-FFF2-40B4-BE49-F238E27FC236}">
                <a16:creationId xmlns:a16="http://schemas.microsoft.com/office/drawing/2014/main" id="{4B1A232F-53DE-4404-8990-BF8FA2002C2C}"/>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01" name="Empatyzer SHORT — aktywna sekcja Empatyzer">
            <a:extLst xmlns:a="http://schemas.openxmlformats.org/drawingml/2006/main">
              <a:ext uri="{FF2B5EF4-FFF2-40B4-BE49-F238E27FC236}">
                <a16:creationId xmlns:a16="http://schemas.microsoft.com/office/drawing/2014/main" id="{A7900881-2F86-43B3-AED2-BCBAE7744095}"/>
              </a:ext>
            </a:extLst>
          </p:cNvPr>
          <p:cNvSpPr>
            <a:spLocks xmlns:a="http://schemas.openxmlformats.org/drawingml/2006/main" noGrp="1"/>
          </p:cNvSpPr>
          <p:nvPr/>
        </p:nvSpPr>
        <p:spPr>
          <a:xfrm xmlns:a="http://schemas.openxmlformats.org/drawingml/2006/main">
            <a:off x="4285488" y="260604"/>
            <a:ext cx="7810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002" name="Empatyzer SHORT — menu Empatyzer">
            <a:extLst xmlns:a="http://schemas.openxmlformats.org/drawingml/2006/main">
              <a:ext uri="{FF2B5EF4-FFF2-40B4-BE49-F238E27FC236}">
                <a16:creationId xmlns:a16="http://schemas.microsoft.com/office/drawing/2014/main" id="{BA257999-8BB9-4C33-BD41-2A19745B4380}"/>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Empatyzer</a:t>
            </a:r>
          </a:p>
        </p:txBody>
      </p:sp>
      <p:sp>
        <p:nvSpPr>
          <p:cNvPr id="5003" name="Empatyzer SHORT — separator menu">
            <a:extLst xmlns:a="http://schemas.openxmlformats.org/drawingml/2006/main">
              <a:ext uri="{FF2B5EF4-FFF2-40B4-BE49-F238E27FC236}">
                <a16:creationId xmlns:a16="http://schemas.microsoft.com/office/drawing/2014/main" id="{1FD02866-966B-4A12-8168-06A73421A9BB}"/>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04" name="Empatyzer SHORT — menu Zastosowania">
            <a:extLst xmlns:a="http://schemas.openxmlformats.org/drawingml/2006/main">
              <a:ext uri="{FF2B5EF4-FFF2-40B4-BE49-F238E27FC236}">
                <a16:creationId xmlns:a16="http://schemas.microsoft.com/office/drawing/2014/main" id="{D0E3AB1D-141A-4D59-9D7E-F5057C857CA3}"/>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005" name="Empatyzer SHORT — separator menu">
            <a:extLst xmlns:a="http://schemas.openxmlformats.org/drawingml/2006/main">
              <a:ext uri="{FF2B5EF4-FFF2-40B4-BE49-F238E27FC236}">
                <a16:creationId xmlns:a16="http://schemas.microsoft.com/office/drawing/2014/main" id="{FDA89BC9-66EE-4930-9F0F-A1F1D2A49318}"/>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06" name="Empatyzer SHORT — menu Prywatność">
            <a:extLst xmlns:a="http://schemas.openxmlformats.org/drawingml/2006/main">
              <a:ext uri="{FF2B5EF4-FFF2-40B4-BE49-F238E27FC236}">
                <a16:creationId xmlns:a16="http://schemas.microsoft.com/office/drawing/2014/main" id="{88E2F0BB-8222-49EF-9B4F-C56E4DD0B36D}"/>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007" name="Empatyzer SHORT — separator menu">
            <a:extLst xmlns:a="http://schemas.openxmlformats.org/drawingml/2006/main">
              <a:ext uri="{FF2B5EF4-FFF2-40B4-BE49-F238E27FC236}">
                <a16:creationId xmlns:a16="http://schemas.microsoft.com/office/drawing/2014/main" id="{A363B746-5A09-4209-B064-ABFF76ACFA33}"/>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08" name="Empatyzer SHORT — menu Następny krok">
            <a:extLst xmlns:a="http://schemas.openxmlformats.org/drawingml/2006/main">
              <a:ext uri="{FF2B5EF4-FFF2-40B4-BE49-F238E27FC236}">
                <a16:creationId xmlns:a16="http://schemas.microsoft.com/office/drawing/2014/main" id="{EBD4B60D-EE31-427F-A9E8-58CA5247A4F2}"/>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009" name="Empatyzer SHORT — separator menu">
            <a:extLst xmlns:a="http://schemas.openxmlformats.org/drawingml/2006/main">
              <a:ext uri="{FF2B5EF4-FFF2-40B4-BE49-F238E27FC236}">
                <a16:creationId xmlns:a16="http://schemas.microsoft.com/office/drawing/2014/main" id="{69929BD1-7C62-4708-86B1-E44DCAF1818E}"/>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10" name="Empatyzer SHORT — menu Appendix">
            <a:extLst xmlns:a="http://schemas.openxmlformats.org/drawingml/2006/main">
              <a:ext uri="{FF2B5EF4-FFF2-40B4-BE49-F238E27FC236}">
                <a16:creationId xmlns:a16="http://schemas.microsoft.com/office/drawing/2014/main" id="{E471E8DD-E52D-45C0-A35D-9CE5386C5A94}"/>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539431033"/>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5255" name="Google Shape;5255;p115">
            <a:extLst xmlns:a="http://schemas.openxmlformats.org/drawingml/2006/main">
              <a:ext uri="{FF2B5EF4-FFF2-40B4-BE49-F238E27FC236}">
                <a16:creationId xmlns:a16="http://schemas.microsoft.com/office/drawing/2014/main" id="{8E14CECF-3CEE-4924-BB76-0CF7B5061C46}"/>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1" u="none">
                <a:solidFill>
                  <a:srgbClr val="FFFFFF"/>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5256" name="Google Shape;5256;p115">
            <a:extLst xmlns:a="http://schemas.openxmlformats.org/drawingml/2006/main">
              <a:ext uri="{FF2B5EF4-FFF2-40B4-BE49-F238E27FC236}">
                <a16:creationId xmlns:a16="http://schemas.microsoft.com/office/drawing/2014/main" id="{36A56363-042D-4B49-90E4-6142A6B473D0}"/>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Co Empatyzer zmienia w Twojej pracy?</a:t>
            </a:r>
            <a:endParaRPr sz="2800"/>
          </a:p>
        </p:txBody>
      </p:sp>
      <p:sp>
        <p:nvSpPr>
          <p:cNvPr id="5257" name="Google Shape;5257;p115">
            <a:extLst xmlns:a="http://schemas.openxmlformats.org/drawingml/2006/main">
              <a:ext uri="{FF2B5EF4-FFF2-40B4-BE49-F238E27FC236}">
                <a16:creationId xmlns:a16="http://schemas.microsoft.com/office/drawing/2014/main" id="{C7145D05-2A44-4698-AC2E-C46CE8230107}"/>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Przed trudną rozmową dostajesz drugie spojrzenie: od czego zacząć i jak ta osoba może odebrać Twoje słowa.</a:t>
            </a:r>
            <a:endParaRPr sz="1550"/>
          </a:p>
        </p:txBody>
      </p:sp>
      <p:sp>
        <p:nvSpPr>
          <p:cNvPr id="5258" name="Google Shape;5258;p115">
            <a:extLst xmlns:a="http://schemas.openxmlformats.org/drawingml/2006/main">
              <a:ext uri="{FF2B5EF4-FFF2-40B4-BE49-F238E27FC236}">
                <a16:creationId xmlns:a16="http://schemas.microsoft.com/office/drawing/2014/main" id="{949F3028-C25D-46DB-B2FA-F533227E351F}"/>
              </a:ext>
            </a:extLst>
          </p:cNvPr>
          <p:cNvSpPr>
            <a:spLocks xmlns:a="http://schemas.openxmlformats.org/drawingml/2006/main" noGrp="1"/>
          </p:cNvSpPr>
          <p:nvPr/>
        </p:nvSpPr>
        <p:spPr>
          <a:xfrm xmlns:a="http://schemas.openxmlformats.org/drawingml/2006/main">
            <a:off x="548640" y="2084832"/>
            <a:ext cx="3551834" cy="1481328"/>
          </a:xfrm>
          <a:prstGeom xmlns:a="http://schemas.openxmlformats.org/drawingml/2006/main" prst="roundRect">
            <a:avLst>
              <a:gd name="adj" fmla="val 6173"/>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60" name="Google Shape;5260;p115">
            <a:extLst xmlns:a="http://schemas.openxmlformats.org/drawingml/2006/main">
              <a:ext uri="{FF2B5EF4-FFF2-40B4-BE49-F238E27FC236}">
                <a16:creationId xmlns:a16="http://schemas.microsoft.com/office/drawing/2014/main" id="{6B70E63F-C7F3-4EBE-A154-64DBD257AAF3}"/>
              </a:ext>
            </a:extLst>
          </p:cNvPr>
          <p:cNvSpPr>
            <a:spLocks xmlns:a="http://schemas.openxmlformats.org/drawingml/2006/main" noGrp="1"/>
          </p:cNvSpPr>
          <p:nvPr/>
        </p:nvSpPr>
        <p:spPr>
          <a:xfrm xmlns:a="http://schemas.openxmlformats.org/drawingml/2006/main">
            <a:off x="1133856" y="2286000"/>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Feedback</a:t>
            </a:r>
            <a:endParaRPr sz="1350"/>
          </a:p>
        </p:txBody>
      </p:sp>
      <p:sp>
        <p:nvSpPr>
          <p:cNvPr id="5261" name="Google Shape;5261;p115">
            <a:extLst xmlns:a="http://schemas.openxmlformats.org/drawingml/2006/main">
              <a:ext uri="{FF2B5EF4-FFF2-40B4-BE49-F238E27FC236}">
                <a16:creationId xmlns:a16="http://schemas.microsoft.com/office/drawing/2014/main" id="{0E24C119-6ACB-4CFE-9DEC-3E3DF4F46E01}"/>
              </a:ext>
            </a:extLst>
          </p:cNvPr>
          <p:cNvSpPr>
            <a:spLocks xmlns:a="http://schemas.openxmlformats.org/drawingml/2006/main" noGrp="1"/>
          </p:cNvSpPr>
          <p:nvPr/>
        </p:nvSpPr>
        <p:spPr>
          <a:xfrm xmlns:a="http://schemas.openxmlformats.org/drawingml/2006/main">
            <a:off x="768096" y="2623185"/>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powiedzieć tej osobie coś trudnego tak, żeby to zrozumiała i nie zaczęła się bronić.</a:t>
            </a:r>
            <a:endParaRPr sz="1150"/>
          </a:p>
        </p:txBody>
      </p:sp>
      <p:sp>
        <p:nvSpPr>
          <p:cNvPr id="5262" name="Google Shape;5262;p115">
            <a:extLst xmlns:a="http://schemas.openxmlformats.org/drawingml/2006/main">
              <a:ext uri="{FF2B5EF4-FFF2-40B4-BE49-F238E27FC236}">
                <a16:creationId xmlns:a16="http://schemas.microsoft.com/office/drawing/2014/main" id="{EF5E6495-E1D9-4228-AF41-8A3C483F2D81}"/>
              </a:ext>
            </a:extLst>
          </p:cNvPr>
          <p:cNvSpPr>
            <a:spLocks xmlns:a="http://schemas.openxmlformats.org/drawingml/2006/main" noGrp="1"/>
          </p:cNvSpPr>
          <p:nvPr/>
        </p:nvSpPr>
        <p:spPr>
          <a:xfrm xmlns:a="http://schemas.openxmlformats.org/drawingml/2006/main">
            <a:off x="4319930" y="2084832"/>
            <a:ext cx="3551834" cy="1481328"/>
          </a:xfrm>
          <a:prstGeom xmlns:a="http://schemas.openxmlformats.org/drawingml/2006/main" prst="roundRect">
            <a:avLst>
              <a:gd name="adj" fmla="val 6173"/>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64" name="Google Shape;5264;p115">
            <a:extLst xmlns:a="http://schemas.openxmlformats.org/drawingml/2006/main">
              <a:ext uri="{FF2B5EF4-FFF2-40B4-BE49-F238E27FC236}">
                <a16:creationId xmlns:a16="http://schemas.microsoft.com/office/drawing/2014/main" id="{7CA71CF1-80DD-46A5-97DC-3FBB89C37D8A}"/>
              </a:ext>
            </a:extLst>
          </p:cNvPr>
          <p:cNvSpPr>
            <a:spLocks xmlns:a="http://schemas.openxmlformats.org/drawingml/2006/main" noGrp="1"/>
          </p:cNvSpPr>
          <p:nvPr/>
        </p:nvSpPr>
        <p:spPr>
          <a:xfrm xmlns:a="http://schemas.openxmlformats.org/drawingml/2006/main">
            <a:off x="4905146" y="2286000"/>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1:1</a:t>
            </a:r>
            <a:endParaRPr sz="1350"/>
          </a:p>
        </p:txBody>
      </p:sp>
      <p:sp>
        <p:nvSpPr>
          <p:cNvPr id="5265" name="Google Shape;5265;p115">
            <a:extLst xmlns:a="http://schemas.openxmlformats.org/drawingml/2006/main">
              <a:ext uri="{FF2B5EF4-FFF2-40B4-BE49-F238E27FC236}">
                <a16:creationId xmlns:a16="http://schemas.microsoft.com/office/drawing/2014/main" id="{358C91B0-62AF-4547-80C9-DC06D4D73E41}"/>
              </a:ext>
            </a:extLst>
          </p:cNvPr>
          <p:cNvSpPr>
            <a:spLocks xmlns:a="http://schemas.openxmlformats.org/drawingml/2006/main" noGrp="1"/>
          </p:cNvSpPr>
          <p:nvPr/>
        </p:nvSpPr>
        <p:spPr>
          <a:xfrm xmlns:a="http://schemas.openxmlformats.org/drawingml/2006/main">
            <a:off x="4539386" y="2623185"/>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O co zapytać, żeby rozmowa dotyczyła tego, co jest dla tej osoby ważne.</a:t>
            </a:r>
            <a:endParaRPr sz="1150"/>
          </a:p>
        </p:txBody>
      </p:sp>
      <p:sp>
        <p:nvSpPr>
          <p:cNvPr id="5266" name="Google Shape;5266;p115">
            <a:extLst xmlns:a="http://schemas.openxmlformats.org/drawingml/2006/main">
              <a:ext uri="{FF2B5EF4-FFF2-40B4-BE49-F238E27FC236}">
                <a16:creationId xmlns:a16="http://schemas.microsoft.com/office/drawing/2014/main" id="{BE657F2D-8728-407E-B67F-767755BA7FA0}"/>
              </a:ext>
            </a:extLst>
          </p:cNvPr>
          <p:cNvSpPr>
            <a:spLocks xmlns:a="http://schemas.openxmlformats.org/drawingml/2006/main" noGrp="1"/>
          </p:cNvSpPr>
          <p:nvPr/>
        </p:nvSpPr>
        <p:spPr>
          <a:xfrm xmlns:a="http://schemas.openxmlformats.org/drawingml/2006/main">
            <a:off x="8091221" y="2084832"/>
            <a:ext cx="3551834" cy="1481328"/>
          </a:xfrm>
          <a:prstGeom xmlns:a="http://schemas.openxmlformats.org/drawingml/2006/main" prst="roundRect">
            <a:avLst>
              <a:gd name="adj" fmla="val 6173"/>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68" name="Google Shape;5268;p115">
            <a:extLst xmlns:a="http://schemas.openxmlformats.org/drawingml/2006/main">
              <a:ext uri="{FF2B5EF4-FFF2-40B4-BE49-F238E27FC236}">
                <a16:creationId xmlns:a16="http://schemas.microsoft.com/office/drawing/2014/main" id="{390621A2-852E-48C8-823D-F64A1ECB4271}"/>
              </a:ext>
            </a:extLst>
          </p:cNvPr>
          <p:cNvSpPr>
            <a:spLocks xmlns:a="http://schemas.openxmlformats.org/drawingml/2006/main" noGrp="1"/>
          </p:cNvSpPr>
          <p:nvPr/>
        </p:nvSpPr>
        <p:spPr>
          <a:xfrm xmlns:a="http://schemas.openxmlformats.org/drawingml/2006/main">
            <a:off x="8676437" y="2286000"/>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Delegowanie</a:t>
            </a:r>
            <a:endParaRPr sz="1350"/>
          </a:p>
        </p:txBody>
      </p:sp>
      <p:sp>
        <p:nvSpPr>
          <p:cNvPr id="5269" name="Google Shape;5269;p115">
            <a:extLst xmlns:a="http://schemas.openxmlformats.org/drawingml/2006/main">
              <a:ext uri="{FF2B5EF4-FFF2-40B4-BE49-F238E27FC236}">
                <a16:creationId xmlns:a16="http://schemas.microsoft.com/office/drawing/2014/main" id="{1F9B9C51-BFC5-4DFD-89CE-65BEB40B74CC}"/>
              </a:ext>
            </a:extLst>
          </p:cNvPr>
          <p:cNvSpPr>
            <a:spLocks xmlns:a="http://schemas.openxmlformats.org/drawingml/2006/main" noGrp="1"/>
          </p:cNvSpPr>
          <p:nvPr/>
        </p:nvSpPr>
        <p:spPr>
          <a:xfrm xmlns:a="http://schemas.openxmlformats.org/drawingml/2006/main">
            <a:off x="8310677" y="2623185"/>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Ile wskazówek i ile swobody potrzebuje ta osoba przy tym zadaniu.</a:t>
            </a:r>
            <a:endParaRPr sz="1150"/>
          </a:p>
        </p:txBody>
      </p:sp>
      <p:sp>
        <p:nvSpPr>
          <p:cNvPr id="5270" name="Google Shape;5270;p115">
            <a:extLst xmlns:a="http://schemas.openxmlformats.org/drawingml/2006/main">
              <a:ext uri="{FF2B5EF4-FFF2-40B4-BE49-F238E27FC236}">
                <a16:creationId xmlns:a16="http://schemas.microsoft.com/office/drawing/2014/main" id="{2F36CC9C-34E3-4AC6-89E4-646103C42E34}"/>
              </a:ext>
            </a:extLst>
          </p:cNvPr>
          <p:cNvSpPr>
            <a:spLocks xmlns:a="http://schemas.openxmlformats.org/drawingml/2006/main" noGrp="1"/>
          </p:cNvSpPr>
          <p:nvPr/>
        </p:nvSpPr>
        <p:spPr>
          <a:xfrm xmlns:a="http://schemas.openxmlformats.org/drawingml/2006/main">
            <a:off x="548640" y="3749040"/>
            <a:ext cx="3551834" cy="1481328"/>
          </a:xfrm>
          <a:prstGeom xmlns:a="http://schemas.openxmlformats.org/drawingml/2006/main" prst="roundRect">
            <a:avLst>
              <a:gd name="adj" fmla="val 6173"/>
            </a:avLst>
          </a:prstGeom>
          <a:solidFill xmlns:a="http://schemas.openxmlformats.org/drawingml/2006/main">
            <a:srgbClr val="FFEFF3"/>
          </a:solidFill>
          <a:ln xmlns:a="http://schemas.openxmlformats.org/drawingml/2006/main" w="12700" cmpd="sng">
            <a:solidFill>
              <a:srgbClr val="FFEF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72" name="Google Shape;5272;p115">
            <a:extLst xmlns:a="http://schemas.openxmlformats.org/drawingml/2006/main">
              <a:ext uri="{FF2B5EF4-FFF2-40B4-BE49-F238E27FC236}">
                <a16:creationId xmlns:a16="http://schemas.microsoft.com/office/drawing/2014/main" id="{90656352-D5F4-43D1-ACED-65652ED733E5}"/>
              </a:ext>
            </a:extLst>
          </p:cNvPr>
          <p:cNvSpPr>
            <a:spLocks xmlns:a="http://schemas.openxmlformats.org/drawingml/2006/main" noGrp="1"/>
          </p:cNvSpPr>
          <p:nvPr/>
        </p:nvSpPr>
        <p:spPr>
          <a:xfrm xmlns:a="http://schemas.openxmlformats.org/drawingml/2006/main">
            <a:off x="1133856" y="3950208"/>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Konflikt</a:t>
            </a:r>
            <a:endParaRPr sz="1350"/>
          </a:p>
        </p:txBody>
      </p:sp>
      <p:sp>
        <p:nvSpPr>
          <p:cNvPr id="5273" name="Google Shape;5273;p115">
            <a:extLst xmlns:a="http://schemas.openxmlformats.org/drawingml/2006/main">
              <a:ext uri="{FF2B5EF4-FFF2-40B4-BE49-F238E27FC236}">
                <a16:creationId xmlns:a16="http://schemas.microsoft.com/office/drawing/2014/main" id="{50D4EEF5-8718-47AF-B95F-1DE99EBE2D15}"/>
              </a:ext>
            </a:extLst>
          </p:cNvPr>
          <p:cNvSpPr>
            <a:spLocks xmlns:a="http://schemas.openxmlformats.org/drawingml/2006/main" noGrp="1"/>
          </p:cNvSpPr>
          <p:nvPr/>
        </p:nvSpPr>
        <p:spPr>
          <a:xfrm xmlns:a="http://schemas.openxmlformats.org/drawingml/2006/main">
            <a:off x="768096" y="4287393"/>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oddzielić spór o zadanie od sporu między ludźmi i jak zacząć rozmowę z każdą ze stron.</a:t>
            </a:r>
            <a:endParaRPr sz="1150"/>
          </a:p>
        </p:txBody>
      </p:sp>
      <p:sp>
        <p:nvSpPr>
          <p:cNvPr id="5274" name="Google Shape;5274;p115">
            <a:extLst xmlns:a="http://schemas.openxmlformats.org/drawingml/2006/main">
              <a:ext uri="{FF2B5EF4-FFF2-40B4-BE49-F238E27FC236}">
                <a16:creationId xmlns:a16="http://schemas.microsoft.com/office/drawing/2014/main" id="{D189F1C4-4143-42E9-A9D8-6AC005D3F971}"/>
              </a:ext>
            </a:extLst>
          </p:cNvPr>
          <p:cNvSpPr>
            <a:spLocks xmlns:a="http://schemas.openxmlformats.org/drawingml/2006/main" noGrp="1"/>
          </p:cNvSpPr>
          <p:nvPr/>
        </p:nvSpPr>
        <p:spPr>
          <a:xfrm xmlns:a="http://schemas.openxmlformats.org/drawingml/2006/main">
            <a:off x="4319930" y="3749040"/>
            <a:ext cx="3551834" cy="1481328"/>
          </a:xfrm>
          <a:prstGeom xmlns:a="http://schemas.openxmlformats.org/drawingml/2006/main" prst="roundRect">
            <a:avLst>
              <a:gd name="adj" fmla="val 6173"/>
            </a:avLst>
          </a:prstGeom>
          <a:solidFill xmlns:a="http://schemas.openxmlformats.org/drawingml/2006/main">
            <a:srgbClr val="EDF6FA"/>
          </a:solidFill>
          <a:ln xmlns:a="http://schemas.openxmlformats.org/drawingml/2006/main" w="12700" cmpd="sng">
            <a:solidFill>
              <a:srgbClr val="EDF6FA"/>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76" name="Google Shape;5276;p115">
            <a:extLst xmlns:a="http://schemas.openxmlformats.org/drawingml/2006/main">
              <a:ext uri="{FF2B5EF4-FFF2-40B4-BE49-F238E27FC236}">
                <a16:creationId xmlns:a16="http://schemas.microsoft.com/office/drawing/2014/main" id="{D6E7ACD1-998B-43D9-A2A0-C03B4B12EEDE}"/>
              </a:ext>
            </a:extLst>
          </p:cNvPr>
          <p:cNvSpPr>
            <a:spLocks xmlns:a="http://schemas.openxmlformats.org/drawingml/2006/main" noGrp="1"/>
          </p:cNvSpPr>
          <p:nvPr/>
        </p:nvSpPr>
        <p:spPr>
          <a:xfrm xmlns:a="http://schemas.openxmlformats.org/drawingml/2006/main">
            <a:off x="4905146" y="3950208"/>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Zmiana</a:t>
            </a:r>
            <a:endParaRPr sz="1350"/>
          </a:p>
        </p:txBody>
      </p:sp>
      <p:sp>
        <p:nvSpPr>
          <p:cNvPr id="5277" name="Google Shape;5277;p115">
            <a:extLst xmlns:a="http://schemas.openxmlformats.org/drawingml/2006/main">
              <a:ext uri="{FF2B5EF4-FFF2-40B4-BE49-F238E27FC236}">
                <a16:creationId xmlns:a16="http://schemas.microsoft.com/office/drawing/2014/main" id="{C1CAD50D-200C-4571-959F-180D560612F4}"/>
              </a:ext>
            </a:extLst>
          </p:cNvPr>
          <p:cNvSpPr>
            <a:spLocks xmlns:a="http://schemas.openxmlformats.org/drawingml/2006/main" noGrp="1"/>
          </p:cNvSpPr>
          <p:nvPr/>
        </p:nvSpPr>
        <p:spPr>
          <a:xfrm xmlns:a="http://schemas.openxmlformats.org/drawingml/2006/main">
            <a:off x="4539386" y="4287393"/>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przekazać tę samą decyzję różnym ludziom, nie zmieniając jej treści.</a:t>
            </a:r>
            <a:endParaRPr sz="1150"/>
          </a:p>
        </p:txBody>
      </p:sp>
      <p:sp>
        <p:nvSpPr>
          <p:cNvPr id="5278" name="Google Shape;5278;p115">
            <a:extLst xmlns:a="http://schemas.openxmlformats.org/drawingml/2006/main">
              <a:ext uri="{FF2B5EF4-FFF2-40B4-BE49-F238E27FC236}">
                <a16:creationId xmlns:a16="http://schemas.microsoft.com/office/drawing/2014/main" id="{B82552DF-895A-4D44-AEB8-DDE421E1E410}"/>
              </a:ext>
            </a:extLst>
          </p:cNvPr>
          <p:cNvSpPr>
            <a:spLocks xmlns:a="http://schemas.openxmlformats.org/drawingml/2006/main" noGrp="1"/>
          </p:cNvSpPr>
          <p:nvPr/>
        </p:nvSpPr>
        <p:spPr>
          <a:xfrm xmlns:a="http://schemas.openxmlformats.org/drawingml/2006/main">
            <a:off x="8091221" y="3749040"/>
            <a:ext cx="3551834" cy="1481328"/>
          </a:xfrm>
          <a:prstGeom xmlns:a="http://schemas.openxmlformats.org/drawingml/2006/main" prst="roundRect">
            <a:avLst>
              <a:gd name="adj" fmla="val 6173"/>
            </a:avLst>
          </a:prstGeom>
          <a:solidFill xmlns:a="http://schemas.openxmlformats.org/drawingml/2006/main">
            <a:srgbClr val="FFF8E0"/>
          </a:solidFill>
          <a:ln xmlns:a="http://schemas.openxmlformats.org/drawingml/2006/main" w="12700" cmpd="sng">
            <a:solidFill>
              <a:srgbClr val="FFF8E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80" name="Google Shape;5280;p115">
            <a:extLst xmlns:a="http://schemas.openxmlformats.org/drawingml/2006/main">
              <a:ext uri="{FF2B5EF4-FFF2-40B4-BE49-F238E27FC236}">
                <a16:creationId xmlns:a16="http://schemas.microsoft.com/office/drawing/2014/main" id="{DC9A2571-8254-43A8-92BC-A72044E564F7}"/>
              </a:ext>
            </a:extLst>
          </p:cNvPr>
          <p:cNvSpPr>
            <a:spLocks xmlns:a="http://schemas.openxmlformats.org/drawingml/2006/main" noGrp="1"/>
          </p:cNvSpPr>
          <p:nvPr/>
        </p:nvSpPr>
        <p:spPr>
          <a:xfrm xmlns:a="http://schemas.openxmlformats.org/drawingml/2006/main">
            <a:off x="8676437" y="3950208"/>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Rozmowa z własnym szefem</a:t>
            </a:r>
            <a:endParaRPr sz="1350"/>
          </a:p>
        </p:txBody>
      </p:sp>
      <p:sp>
        <p:nvSpPr>
          <p:cNvPr id="5281" name="Google Shape;5281;p115">
            <a:extLst xmlns:a="http://schemas.openxmlformats.org/drawingml/2006/main">
              <a:ext uri="{FF2B5EF4-FFF2-40B4-BE49-F238E27FC236}">
                <a16:creationId xmlns:a16="http://schemas.microsoft.com/office/drawing/2014/main" id="{DB4FA353-9DCB-48B4-9C9D-8D1C874C4516}"/>
              </a:ext>
            </a:extLst>
          </p:cNvPr>
          <p:cNvSpPr>
            <a:spLocks xmlns:a="http://schemas.openxmlformats.org/drawingml/2006/main" noGrp="1"/>
          </p:cNvSpPr>
          <p:nvPr/>
        </p:nvSpPr>
        <p:spPr>
          <a:xfrm xmlns:a="http://schemas.openxmlformats.org/drawingml/2006/main">
            <a:off x="8310677" y="4287393"/>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przedstawić sprawę przełożonemu, który podejmuje decyzje inaczej niż Ty.</a:t>
            </a:r>
            <a:endParaRPr sz="1150"/>
          </a:p>
        </p:txBody>
      </p:sp>
      <p:sp>
        <p:nvSpPr>
          <p:cNvPr id="5282" name="Google Shape;5282;p115">
            <a:extLst xmlns:a="http://schemas.openxmlformats.org/drawingml/2006/main">
              <a:ext uri="{FF2B5EF4-FFF2-40B4-BE49-F238E27FC236}">
                <a16:creationId xmlns:a16="http://schemas.microsoft.com/office/drawing/2014/main" id="{50D30AAB-392B-49E6-AE67-13B977D4B6E9}"/>
              </a:ext>
            </a:extLst>
          </p:cNvPr>
          <p:cNvSpPr>
            <a:spLocks xmlns:a="http://schemas.openxmlformats.org/drawingml/2006/main" noGrp="1"/>
          </p:cNvSpPr>
          <p:nvPr/>
        </p:nvSpPr>
        <p:spPr>
          <a:xfrm xmlns:a="http://schemas.openxmlformats.org/drawingml/2006/main">
            <a:off x="548640" y="5468112"/>
            <a:ext cx="11094415" cy="731520"/>
          </a:xfrm>
          <a:prstGeom xmlns:a="http://schemas.openxmlformats.org/drawingml/2006/main" prst="roundRect">
            <a:avLst>
              <a:gd name="adj" fmla="val 12500"/>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84" name="Google Shape;5284;p115">
            <a:extLst xmlns:a="http://schemas.openxmlformats.org/drawingml/2006/main">
              <a:ext uri="{FF2B5EF4-FFF2-40B4-BE49-F238E27FC236}">
                <a16:creationId xmlns:a16="http://schemas.microsoft.com/office/drawing/2014/main" id="{9C91E214-2384-41E8-BA63-BB10CDA592BB}"/>
              </a:ext>
            </a:extLst>
          </p:cNvPr>
          <p:cNvSpPr>
            <a:spLocks xmlns:a="http://schemas.openxmlformats.org/drawingml/2006/main" noGrp="1"/>
          </p:cNvSpPr>
          <p:nvPr/>
        </p:nvSpPr>
        <p:spPr>
          <a:xfrm xmlns:a="http://schemas.openxmlformats.org/drawingml/2006/main">
            <a:off x="1371600" y="5468112"/>
            <a:ext cx="9978847" cy="731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000"/>
              <a:buFont typeface="Calibri"/>
              <a:buNone/>
            </a:pPr>
            <a:r>
              <a:rPr sz="1000" b="1" u="none">
                <a:solidFill>
                  <a:srgbClr val="2D2D2D"/>
                </a:solidFill>
                <a:latin typeface="Calibri"/>
                <a:ea typeface="Calibri"/>
                <a:cs typeface="Calibri"/>
              </a:rPr>
              <a:t>Em podpowiada. Decyzję podejmujesz Ty i Ty za nią odpowiadasz.</a:t>
            </a:r>
            <a:endParaRPr sz="1350"/>
          </a:p>
        </p:txBody>
      </p:sp>
      <p:pic>
        <p:nvPicPr>
          <p:cNvPr id="5362" name="Google Shape;5285;p115"/>
          <p:cNvPicPr>
            <a:picLocks xmlns:a="http://schemas.openxmlformats.org/drawingml/2006/main" noChangeAspect="1"/>
          </p:cNvPicPr>
          <p:nvPr/>
        </p:nvPicPr>
        <p:blipFill rotWithShape="1">
          <a:blip xmlns:r="http://schemas.openxmlformats.org/officeDocument/2006/relationships" xmlns:a="http://schemas.openxmlformats.org/drawingml/2006/main" r:embed="Rcf51f01fa9ea4aef">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286" name="Google Shape;5286;p115">
            <a:extLst xmlns:a="http://schemas.openxmlformats.org/drawingml/2006/main">
              <a:ext uri="{FF2B5EF4-FFF2-40B4-BE49-F238E27FC236}">
                <a16:creationId xmlns:a16="http://schemas.microsoft.com/office/drawing/2014/main" id="{CFE148D4-9047-48C4-BA02-15488D6F92F1}"/>
              </a:ext>
            </a:extLst>
          </p:cNvPr>
          <p:cNvSpPr>
            <a:spLocks xmlns:a="http://schemas.openxmlformats.org/drawingml/2006/main" noGrp="1"/>
          </p:cNvSpPr>
          <p:nvPr/>
        </p:nvSpPr>
        <p:spPr>
          <a:xfrm xmlns:a="http://schemas.openxmlformats.org/drawingml/2006/main">
            <a:off x="4324350" y="338138"/>
            <a:ext cx="1047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Co się zmienia</a:t>
            </a:r>
            <a:endParaRPr/>
          </a:p>
        </p:txBody>
      </p:sp>
      <p:sp>
        <p:nvSpPr>
          <p:cNvPr id="5287" name="Google Shape;5287;p115">
            <a:extLst xmlns:a="http://schemas.openxmlformats.org/drawingml/2006/main">
              <a:ext uri="{FF2B5EF4-FFF2-40B4-BE49-F238E27FC236}">
                <a16:creationId xmlns:a16="http://schemas.microsoft.com/office/drawing/2014/main" id="{2E77B751-37DF-4EEC-8A2F-CD8ECB2A2C2A}"/>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88" name="Google Shape;5288;p115">
            <a:extLst xmlns:a="http://schemas.openxmlformats.org/drawingml/2006/main">
              <a:ext uri="{FF2B5EF4-FFF2-40B4-BE49-F238E27FC236}">
                <a16:creationId xmlns:a16="http://schemas.microsoft.com/office/drawing/2014/main" id="{DF4E3E90-1540-4252-B10D-E6864FBE1EDE}"/>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289" name="Google Shape;5289;p115">
            <a:extLst xmlns:a="http://schemas.openxmlformats.org/drawingml/2006/main">
              <a:ext uri="{FF2B5EF4-FFF2-40B4-BE49-F238E27FC236}">
                <a16:creationId xmlns:a16="http://schemas.microsoft.com/office/drawing/2014/main" id="{0E00C1AD-FCF1-4609-9346-1E618A7AF581}"/>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90" name="Google Shape;5290;p115">
            <a:hlinkClick xmlns:r="http://schemas.openxmlformats.org/officeDocument/2006/relationships" xmlns:a="http://schemas.openxmlformats.org/drawingml/2006/main" r:id="Rff6195133d5048b5" action="ppaction://hlinksldjump"/>
            <a:extLst xmlns:a="http://schemas.openxmlformats.org/drawingml/2006/main">
              <a:ext uri="{FF2B5EF4-FFF2-40B4-BE49-F238E27FC236}">
                <a16:creationId xmlns:a16="http://schemas.microsoft.com/office/drawing/2014/main" id="{E8EE7D2F-CA65-494F-A285-840FC1CC68F2}"/>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91" name="Google Shape;5291;p115">
            <a:extLst xmlns:a="http://schemas.openxmlformats.org/drawingml/2006/main">
              <a:ext uri="{FF2B5EF4-FFF2-40B4-BE49-F238E27FC236}">
                <a16:creationId xmlns:a16="http://schemas.microsoft.com/office/drawing/2014/main" id="{23BC016A-5BD6-4BFB-B5D2-B3958071BE84}"/>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292" name="Google Shape;5292;p115">
            <a:extLst xmlns:a="http://schemas.openxmlformats.org/drawingml/2006/main">
              <a:ext uri="{FF2B5EF4-FFF2-40B4-BE49-F238E27FC236}">
                <a16:creationId xmlns:a16="http://schemas.microsoft.com/office/drawing/2014/main" id="{778D9124-7056-44AA-831D-A38DA18D4A76}"/>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93" name="Google Shape;5293;p115">
            <a:hlinkClick xmlns:r="http://schemas.openxmlformats.org/officeDocument/2006/relationships" xmlns:a="http://schemas.openxmlformats.org/drawingml/2006/main" r:id="Rac7dda43bfd3455c" action="ppaction://hlinksldjump"/>
            <a:extLst xmlns:a="http://schemas.openxmlformats.org/drawingml/2006/main">
              <a:ext uri="{FF2B5EF4-FFF2-40B4-BE49-F238E27FC236}">
                <a16:creationId xmlns:a16="http://schemas.microsoft.com/office/drawing/2014/main" id="{F070FFC5-5757-4D07-8F57-F2A376E3336E}"/>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94" name="Google Shape;5294;p115">
            <a:extLst xmlns:a="http://schemas.openxmlformats.org/drawingml/2006/main">
              <a:ext uri="{FF2B5EF4-FFF2-40B4-BE49-F238E27FC236}">
                <a16:creationId xmlns:a16="http://schemas.microsoft.com/office/drawing/2014/main" id="{B0FD8561-484E-4D3F-9372-F1BCE95EFDD4}"/>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295" name="Google Shape;5295;p115">
            <a:extLst xmlns:a="http://schemas.openxmlformats.org/drawingml/2006/main">
              <a:ext uri="{FF2B5EF4-FFF2-40B4-BE49-F238E27FC236}">
                <a16:creationId xmlns:a16="http://schemas.microsoft.com/office/drawing/2014/main" id="{9C357461-A798-4B08-9BB0-84EE9FFD0D4C}"/>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96" name="Google Shape;5296;p115">
            <a:hlinkClick xmlns:r="http://schemas.openxmlformats.org/officeDocument/2006/relationships" xmlns:a="http://schemas.openxmlformats.org/drawingml/2006/main" r:id="R73304aaaaa6c4ba7" action="ppaction://hlinksldjump"/>
            <a:extLst xmlns:a="http://schemas.openxmlformats.org/drawingml/2006/main">
              <a:ext uri="{FF2B5EF4-FFF2-40B4-BE49-F238E27FC236}">
                <a16:creationId xmlns:a16="http://schemas.microsoft.com/office/drawing/2014/main" id="{8D94EA6D-F391-496F-A4D4-20ED12ABFEFB}"/>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97" name="Google Shape;5297;p115">
            <a:extLst xmlns:a="http://schemas.openxmlformats.org/drawingml/2006/main">
              <a:ext uri="{FF2B5EF4-FFF2-40B4-BE49-F238E27FC236}">
                <a16:creationId xmlns:a16="http://schemas.microsoft.com/office/drawing/2014/main" id="{35AF80B9-1C1E-429E-B1EB-5F665D3248E8}"/>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5298" name="Google Shape;5298;p115">
            <a:extLst xmlns:a="http://schemas.openxmlformats.org/drawingml/2006/main">
              <a:ext uri="{FF2B5EF4-FFF2-40B4-BE49-F238E27FC236}">
                <a16:creationId xmlns:a16="http://schemas.microsoft.com/office/drawing/2014/main" id="{5EC9C52E-D2CD-4FBC-86E8-B80325D60F1B}"/>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99" name="Google Shape;5299;p115">
            <a:hlinkClick xmlns:r="http://schemas.openxmlformats.org/officeDocument/2006/relationships" xmlns:a="http://schemas.openxmlformats.org/drawingml/2006/main" r:id="R23c28c8fb42e4118" action="ppaction://hlinksldjump"/>
            <a:extLst xmlns:a="http://schemas.openxmlformats.org/drawingml/2006/main">
              <a:ext uri="{FF2B5EF4-FFF2-40B4-BE49-F238E27FC236}">
                <a16:creationId xmlns:a16="http://schemas.microsoft.com/office/drawing/2014/main" id="{97FFF7E5-2948-42C3-B028-3A3552BC9E20}"/>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00" name="Google Shape;5300;p115">
            <a:extLst xmlns:a="http://schemas.openxmlformats.org/drawingml/2006/main">
              <a:ext uri="{FF2B5EF4-FFF2-40B4-BE49-F238E27FC236}">
                <a16:creationId xmlns:a16="http://schemas.microsoft.com/office/drawing/2014/main" id="{B2C5EF28-202B-4251-9426-4A8E543723E2}"/>
              </a:ext>
            </a:extLst>
          </p:cNvPr>
          <p:cNvSpPr>
            <a:spLocks xmlns:a="http://schemas.openxmlformats.org/drawingml/2006/main" noGrp="1"/>
          </p:cNvSpPr>
          <p:nvPr/>
        </p:nvSpPr>
        <p:spPr>
          <a:xfrm xmlns:a="http://schemas.openxmlformats.org/drawingml/2006/main">
            <a:off x="4910328" y="265176"/>
            <a:ext cx="1207007"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01" name="Google Shape;5301;p115">
            <a:extLst xmlns:a="http://schemas.openxmlformats.org/drawingml/2006/main">
              <a:ext uri="{FF2B5EF4-FFF2-40B4-BE49-F238E27FC236}">
                <a16:creationId xmlns:a16="http://schemas.microsoft.com/office/drawing/2014/main" id="{0AC2986B-FDBF-477E-8D1E-1DE6DE8B52A3}"/>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Co się zmienia</a:t>
            </a:r>
            <a:endParaRPr/>
          </a:p>
        </p:txBody>
      </p:sp>
      <p:sp>
        <p:nvSpPr>
          <p:cNvPr id="5302" name="Google Shape;5302;p115">
            <a:extLst xmlns:a="http://schemas.openxmlformats.org/drawingml/2006/main">
              <a:ext uri="{FF2B5EF4-FFF2-40B4-BE49-F238E27FC236}">
                <a16:creationId xmlns:a16="http://schemas.microsoft.com/office/drawing/2014/main" id="{F064BB8A-18A2-48E8-A464-8470104197E2}"/>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303" name="Google Shape;5303;p115">
            <a:hlinkClick xmlns:r="http://schemas.openxmlformats.org/officeDocument/2006/relationships" xmlns:a="http://schemas.openxmlformats.org/drawingml/2006/main" r:id="R2705430bd748467a" action="ppaction://hlinksldjump"/>
            <a:extLst xmlns:a="http://schemas.openxmlformats.org/drawingml/2006/main">
              <a:ext uri="{FF2B5EF4-FFF2-40B4-BE49-F238E27FC236}">
                <a16:creationId xmlns:a16="http://schemas.microsoft.com/office/drawing/2014/main" id="{B22C8CA7-E1C4-483F-9A95-970143860CA5}"/>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04" name="Google Shape;5304;p115">
            <a:extLst xmlns:a="http://schemas.openxmlformats.org/drawingml/2006/main">
              <a:ext uri="{FF2B5EF4-FFF2-40B4-BE49-F238E27FC236}">
                <a16:creationId xmlns:a16="http://schemas.microsoft.com/office/drawing/2014/main" id="{FD841719-4333-4477-9B28-501F1ABE33D1}"/>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5305" name="Google Shape;5305;p115">
            <a:extLst xmlns:a="http://schemas.openxmlformats.org/drawingml/2006/main">
              <a:ext uri="{FF2B5EF4-FFF2-40B4-BE49-F238E27FC236}">
                <a16:creationId xmlns:a16="http://schemas.microsoft.com/office/drawing/2014/main" id="{52D9C169-329A-444F-9A38-DB59DFC96DF0}"/>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306" name="Google Shape;5306;p115">
            <a:hlinkClick xmlns:r="http://schemas.openxmlformats.org/officeDocument/2006/relationships" xmlns:a="http://schemas.openxmlformats.org/drawingml/2006/main" r:id="Rc2aa01ed14094b01" action="ppaction://hlinksldjump"/>
            <a:extLst xmlns:a="http://schemas.openxmlformats.org/drawingml/2006/main">
              <a:ext uri="{FF2B5EF4-FFF2-40B4-BE49-F238E27FC236}">
                <a16:creationId xmlns:a16="http://schemas.microsoft.com/office/drawing/2014/main" id="{C8BC8CD8-D8CF-4FD3-A451-49A97B800065}"/>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07" name="Google Shape;5307;p115">
            <a:extLst xmlns:a="http://schemas.openxmlformats.org/drawingml/2006/main">
              <a:ext uri="{FF2B5EF4-FFF2-40B4-BE49-F238E27FC236}">
                <a16:creationId xmlns:a16="http://schemas.microsoft.com/office/drawing/2014/main" id="{811A00DD-BAD5-4D8E-A687-ABA40B5C4D03}"/>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308" name="Google Shape;5308;p115">
            <a:extLst xmlns:a="http://schemas.openxmlformats.org/drawingml/2006/main">
              <a:ext uri="{FF2B5EF4-FFF2-40B4-BE49-F238E27FC236}">
                <a16:creationId xmlns:a16="http://schemas.microsoft.com/office/drawing/2014/main" id="{9799BBC7-598A-4D85-9C13-BB94A58CBE45}"/>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309" name="Google Shape;5309;p115">
            <a:hlinkClick xmlns:r="http://schemas.openxmlformats.org/officeDocument/2006/relationships" xmlns:a="http://schemas.openxmlformats.org/drawingml/2006/main" r:id="R5f2dd9581d764e6e" action="ppaction://hlinksldjump"/>
            <a:extLst xmlns:a="http://schemas.openxmlformats.org/drawingml/2006/main">
              <a:ext uri="{FF2B5EF4-FFF2-40B4-BE49-F238E27FC236}">
                <a16:creationId xmlns:a16="http://schemas.microsoft.com/office/drawing/2014/main" id="{495290CE-EE5D-45C6-83FE-AE4A79B6B74D}"/>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10" name="Google Shape;5310;p115">
            <a:extLst xmlns:a="http://schemas.openxmlformats.org/drawingml/2006/main">
              <a:ext uri="{FF2B5EF4-FFF2-40B4-BE49-F238E27FC236}">
                <a16:creationId xmlns:a16="http://schemas.microsoft.com/office/drawing/2014/main" id="{606278C9-560C-45CA-8E90-CF06E39266BA}"/>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311" name="Google Shape;5311;p115">
            <a:hlinkClick xmlns:r="http://schemas.openxmlformats.org/officeDocument/2006/relationships" xmlns:a="http://schemas.openxmlformats.org/drawingml/2006/main" r:id="R11b49d8064c84dc1" action="ppaction://hlinksldjump"/>
            <a:extLst xmlns:a="http://schemas.openxmlformats.org/drawingml/2006/main">
              <a:ext uri="{FF2B5EF4-FFF2-40B4-BE49-F238E27FC236}">
                <a16:creationId xmlns:a16="http://schemas.microsoft.com/office/drawing/2014/main" id="{41744571-E4D4-42DF-B24F-FBA849CCCDD3}"/>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389" name="Google Shape;5259;p115"/>
          <p:cNvPicPr>
            <a:picLocks xmlns:a="http://schemas.openxmlformats.org/drawingml/2006/main" noChangeAspect="1"/>
          </p:cNvPicPr>
          <p:nvPr/>
        </p:nvPicPr>
        <p:blipFill>
          <a:blip xmlns:r="http://schemas.openxmlformats.org/officeDocument/2006/relationships" xmlns:a="http://schemas.openxmlformats.org/drawingml/2006/main" r:embed="Raf7b1b6c8ed64846"/>
          <a:srcRect xmlns:a="http://schemas.openxmlformats.org/drawingml/2006/main" l="0" t="0" r="0" b="0"/>
          <a:stretch xmlns:a="http://schemas.openxmlformats.org/drawingml/2006/main"/>
        </p:blipFill>
        <p:spPr>
          <a:xfrm xmlns:a="http://schemas.openxmlformats.org/drawingml/2006/main">
            <a:off x="768096" y="2322576"/>
            <a:ext cx="256032" cy="256032"/>
          </a:xfrm>
          <a:prstGeom xmlns:a="http://schemas.openxmlformats.org/drawingml/2006/main" prst="rect">
            <a:avLst/>
          </a:prstGeom>
        </p:spPr>
      </p:pic>
      <p:pic>
        <p:nvPicPr>
          <p:cNvPr id="5390" name="Google Shape;5263;p115"/>
          <p:cNvPicPr>
            <a:picLocks xmlns:a="http://schemas.openxmlformats.org/drawingml/2006/main" noChangeAspect="1"/>
          </p:cNvPicPr>
          <p:nvPr/>
        </p:nvPicPr>
        <p:blipFill>
          <a:blip xmlns:r="http://schemas.openxmlformats.org/officeDocument/2006/relationships" xmlns:a="http://schemas.openxmlformats.org/drawingml/2006/main" r:embed="Rd9ded0465d88436c"/>
          <a:srcRect xmlns:a="http://schemas.openxmlformats.org/drawingml/2006/main" l="0" t="0" r="0" b="0"/>
          <a:stretch xmlns:a="http://schemas.openxmlformats.org/drawingml/2006/main"/>
        </p:blipFill>
        <p:spPr>
          <a:xfrm xmlns:a="http://schemas.openxmlformats.org/drawingml/2006/main">
            <a:off x="4539386" y="2322576"/>
            <a:ext cx="256032" cy="256032"/>
          </a:xfrm>
          <a:prstGeom xmlns:a="http://schemas.openxmlformats.org/drawingml/2006/main" prst="rect">
            <a:avLst/>
          </a:prstGeom>
        </p:spPr>
      </p:pic>
      <p:pic>
        <p:nvPicPr>
          <p:cNvPr id="5391" name="Google Shape;5267;p115"/>
          <p:cNvPicPr>
            <a:picLocks xmlns:a="http://schemas.openxmlformats.org/drawingml/2006/main" noChangeAspect="1"/>
          </p:cNvPicPr>
          <p:nvPr/>
        </p:nvPicPr>
        <p:blipFill>
          <a:blip xmlns:r="http://schemas.openxmlformats.org/officeDocument/2006/relationships" xmlns:a="http://schemas.openxmlformats.org/drawingml/2006/main" r:embed="Rea7e5ba77f4c447b"/>
          <a:srcRect xmlns:a="http://schemas.openxmlformats.org/drawingml/2006/main" l="0" t="0" r="0" b="0"/>
          <a:stretch xmlns:a="http://schemas.openxmlformats.org/drawingml/2006/main"/>
        </p:blipFill>
        <p:spPr>
          <a:xfrm xmlns:a="http://schemas.openxmlformats.org/drawingml/2006/main">
            <a:off x="8310677" y="2322576"/>
            <a:ext cx="256032" cy="256032"/>
          </a:xfrm>
          <a:prstGeom xmlns:a="http://schemas.openxmlformats.org/drawingml/2006/main" prst="rect">
            <a:avLst/>
          </a:prstGeom>
        </p:spPr>
      </p:pic>
      <p:pic>
        <p:nvPicPr>
          <p:cNvPr id="5392" name="Google Shape;5271;p115"/>
          <p:cNvPicPr>
            <a:picLocks xmlns:a="http://schemas.openxmlformats.org/drawingml/2006/main" noChangeAspect="1"/>
          </p:cNvPicPr>
          <p:nvPr/>
        </p:nvPicPr>
        <p:blipFill>
          <a:blip xmlns:r="http://schemas.openxmlformats.org/officeDocument/2006/relationships" xmlns:a="http://schemas.openxmlformats.org/drawingml/2006/main" r:embed="Re00813cbfb5d40dc"/>
          <a:srcRect xmlns:a="http://schemas.openxmlformats.org/drawingml/2006/main" l="0" t="0" r="0" b="0"/>
          <a:stretch xmlns:a="http://schemas.openxmlformats.org/drawingml/2006/main"/>
        </p:blipFill>
        <p:spPr>
          <a:xfrm xmlns:a="http://schemas.openxmlformats.org/drawingml/2006/main">
            <a:off x="768096" y="3986784"/>
            <a:ext cx="256032" cy="256032"/>
          </a:xfrm>
          <a:prstGeom xmlns:a="http://schemas.openxmlformats.org/drawingml/2006/main" prst="rect">
            <a:avLst/>
          </a:prstGeom>
        </p:spPr>
      </p:pic>
      <p:pic>
        <p:nvPicPr>
          <p:cNvPr id="5393" name="Google Shape;5275;p115"/>
          <p:cNvPicPr>
            <a:picLocks xmlns:a="http://schemas.openxmlformats.org/drawingml/2006/main" noChangeAspect="1"/>
          </p:cNvPicPr>
          <p:nvPr/>
        </p:nvPicPr>
        <p:blipFill>
          <a:blip xmlns:r="http://schemas.openxmlformats.org/officeDocument/2006/relationships" xmlns:a="http://schemas.openxmlformats.org/drawingml/2006/main" r:embed="Rc7ec9f5b33684bef"/>
          <a:srcRect xmlns:a="http://schemas.openxmlformats.org/drawingml/2006/main" l="0" t="0" r="0" b="0"/>
          <a:stretch xmlns:a="http://schemas.openxmlformats.org/drawingml/2006/main"/>
        </p:blipFill>
        <p:spPr>
          <a:xfrm xmlns:a="http://schemas.openxmlformats.org/drawingml/2006/main">
            <a:off x="4539386" y="3986784"/>
            <a:ext cx="256032" cy="256032"/>
          </a:xfrm>
          <a:prstGeom xmlns:a="http://schemas.openxmlformats.org/drawingml/2006/main" prst="rect">
            <a:avLst/>
          </a:prstGeom>
        </p:spPr>
      </p:pic>
      <p:pic>
        <p:nvPicPr>
          <p:cNvPr id="5394" name="Google Shape;5279;p115"/>
          <p:cNvPicPr>
            <a:picLocks xmlns:a="http://schemas.openxmlformats.org/drawingml/2006/main" noChangeAspect="1"/>
          </p:cNvPicPr>
          <p:nvPr/>
        </p:nvPicPr>
        <p:blipFill>
          <a:blip xmlns:r="http://schemas.openxmlformats.org/officeDocument/2006/relationships" xmlns:a="http://schemas.openxmlformats.org/drawingml/2006/main" r:embed="R9a2ed4d4755949ab"/>
          <a:srcRect xmlns:a="http://schemas.openxmlformats.org/drawingml/2006/main" l="0" t="0" r="0" b="0"/>
          <a:stretch xmlns:a="http://schemas.openxmlformats.org/drawingml/2006/main"/>
        </p:blipFill>
        <p:spPr>
          <a:xfrm xmlns:a="http://schemas.openxmlformats.org/drawingml/2006/main">
            <a:off x="8310677" y="3986784"/>
            <a:ext cx="256032" cy="256032"/>
          </a:xfrm>
          <a:prstGeom xmlns:a="http://schemas.openxmlformats.org/drawingml/2006/main" prst="rect">
            <a:avLst/>
          </a:prstGeom>
        </p:spPr>
      </p:pic>
      <p:pic>
        <p:nvPicPr>
          <p:cNvPr id="5395" name="Google Shape;5283;p115"/>
          <p:cNvPicPr>
            <a:picLocks xmlns:a="http://schemas.openxmlformats.org/drawingml/2006/main" noChangeAspect="1"/>
          </p:cNvPicPr>
          <p:nvPr/>
        </p:nvPicPr>
        <p:blipFill>
          <a:blip xmlns:r="http://schemas.openxmlformats.org/officeDocument/2006/relationships" xmlns:a="http://schemas.openxmlformats.org/drawingml/2006/main" r:embed="R2bd45ab6862049f3"/>
          <a:srcRect xmlns:a="http://schemas.openxmlformats.org/drawingml/2006/main" l="0" t="0" r="0" b="0"/>
          <a:stretch xmlns:a="http://schemas.openxmlformats.org/drawingml/2006/main"/>
        </p:blipFill>
        <p:spPr>
          <a:xfrm xmlns:a="http://schemas.openxmlformats.org/drawingml/2006/main">
            <a:off x="841248" y="5678424"/>
            <a:ext cx="310896" cy="310896"/>
          </a:xfrm>
          <a:prstGeom xmlns:a="http://schemas.openxmlformats.org/drawingml/2006/main" prst="rect">
            <a:avLst/>
          </a:prstGeom>
        </p:spPr>
      </p:pic>
      <p:sp>
        <p:nvSpPr>
          <p:cNvPr id="5320" name="Empatyzer SHORT — tło menu">
            <a:extLst xmlns:a="http://schemas.openxmlformats.org/drawingml/2006/main">
              <a:ext uri="{FF2B5EF4-FFF2-40B4-BE49-F238E27FC236}">
                <a16:creationId xmlns:a16="http://schemas.microsoft.com/office/drawing/2014/main" id="{56191B7B-DF2C-48EC-B9E6-82B379562FD4}"/>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321" name="Empatyzer SHORT — menu Problem">
            <a:extLst xmlns:a="http://schemas.openxmlformats.org/drawingml/2006/main">
              <a:ext uri="{FF2B5EF4-FFF2-40B4-BE49-F238E27FC236}">
                <a16:creationId xmlns:a16="http://schemas.microsoft.com/office/drawing/2014/main" id="{B58D3BC6-F57B-4E75-808C-BFE0F2957F68}"/>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322" name="Empatyzer SHORT — separator menu">
            <a:extLst xmlns:a="http://schemas.openxmlformats.org/drawingml/2006/main">
              <a:ext uri="{FF2B5EF4-FFF2-40B4-BE49-F238E27FC236}">
                <a16:creationId xmlns:a16="http://schemas.microsoft.com/office/drawing/2014/main" id="{A6BF25E2-8B8A-40F0-96DD-CD09DD323904}"/>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323" name="Empatyzer SHORT — menu Przykłady">
            <a:extLst xmlns:a="http://schemas.openxmlformats.org/drawingml/2006/main">
              <a:ext uri="{FF2B5EF4-FFF2-40B4-BE49-F238E27FC236}">
                <a16:creationId xmlns:a16="http://schemas.microsoft.com/office/drawing/2014/main" id="{6843CDF1-89C4-4F7E-8E1B-CAA5275B306F}"/>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324" name="Empatyzer SHORT — separator menu">
            <a:extLst xmlns:a="http://schemas.openxmlformats.org/drawingml/2006/main">
              <a:ext uri="{FF2B5EF4-FFF2-40B4-BE49-F238E27FC236}">
                <a16:creationId xmlns:a16="http://schemas.microsoft.com/office/drawing/2014/main" id="{361DE573-8609-4040-8912-381E7AD9C8F8}"/>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325" name="Empatyzer SHORT — menu Rozmowa z Em">
            <a:extLst xmlns:a="http://schemas.openxmlformats.org/drawingml/2006/main">
              <a:ext uri="{FF2B5EF4-FFF2-40B4-BE49-F238E27FC236}">
                <a16:creationId xmlns:a16="http://schemas.microsoft.com/office/drawing/2014/main" id="{8FE9CF5E-0C97-477E-96CB-697B3A16AC77}"/>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326" name="Empatyzer SHORT — separator menu">
            <a:extLst xmlns:a="http://schemas.openxmlformats.org/drawingml/2006/main">
              <a:ext uri="{FF2B5EF4-FFF2-40B4-BE49-F238E27FC236}">
                <a16:creationId xmlns:a16="http://schemas.microsoft.com/office/drawing/2014/main" id="{2FB7403B-3573-4A87-B99F-D4C1B61C6A9B}"/>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327" name="Empatyzer SHORT — menu Dowody">
            <a:extLst xmlns:a="http://schemas.openxmlformats.org/drawingml/2006/main">
              <a:ext uri="{FF2B5EF4-FFF2-40B4-BE49-F238E27FC236}">
                <a16:creationId xmlns:a16="http://schemas.microsoft.com/office/drawing/2014/main" id="{F3F6EE5C-354A-4111-8DA7-4022B746370E}"/>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328" name="Empatyzer SHORT — separator menu">
            <a:extLst xmlns:a="http://schemas.openxmlformats.org/drawingml/2006/main">
              <a:ext uri="{FF2B5EF4-FFF2-40B4-BE49-F238E27FC236}">
                <a16:creationId xmlns:a16="http://schemas.microsoft.com/office/drawing/2014/main" id="{29AADE56-DAB0-4B89-9F7F-CDCD0E1EAA9C}"/>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329" name="Empatyzer SHORT — menu Empatyzer">
            <a:extLst xmlns:a="http://schemas.openxmlformats.org/drawingml/2006/main">
              <a:ext uri="{FF2B5EF4-FFF2-40B4-BE49-F238E27FC236}">
                <a16:creationId xmlns:a16="http://schemas.microsoft.com/office/drawing/2014/main" id="{7B06931F-0696-4BEC-81AD-25987B8B2B2C}"/>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330" name="Empatyzer SHORT — separator menu">
            <a:extLst xmlns:a="http://schemas.openxmlformats.org/drawingml/2006/main">
              <a:ext uri="{FF2B5EF4-FFF2-40B4-BE49-F238E27FC236}">
                <a16:creationId xmlns:a16="http://schemas.microsoft.com/office/drawing/2014/main" id="{5A70B264-0C94-41FF-982B-2C6169DD9FEC}"/>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331" name="Empatyzer SHORT — aktywna sekcja Zastosowania">
            <a:extLst xmlns:a="http://schemas.openxmlformats.org/drawingml/2006/main">
              <a:ext uri="{FF2B5EF4-FFF2-40B4-BE49-F238E27FC236}">
                <a16:creationId xmlns:a16="http://schemas.microsoft.com/office/drawing/2014/main" id="{5D257AE8-0169-45EE-83E7-169C0FF0248D}"/>
              </a:ext>
            </a:extLst>
          </p:cNvPr>
          <p:cNvSpPr>
            <a:spLocks xmlns:a="http://schemas.openxmlformats.org/drawingml/2006/main" noGrp="1"/>
          </p:cNvSpPr>
          <p:nvPr/>
        </p:nvSpPr>
        <p:spPr>
          <a:xfrm xmlns:a="http://schemas.openxmlformats.org/drawingml/2006/main">
            <a:off x="5231130" y="260604"/>
            <a:ext cx="10096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332" name="Empatyzer SHORT — menu Zastosowania">
            <a:extLst xmlns:a="http://schemas.openxmlformats.org/drawingml/2006/main">
              <a:ext uri="{FF2B5EF4-FFF2-40B4-BE49-F238E27FC236}">
                <a16:creationId xmlns:a16="http://schemas.microsoft.com/office/drawing/2014/main" id="{C25A5C6A-A8C0-402D-8563-A01345D55471}"/>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Zastosowania</a:t>
            </a:r>
          </a:p>
        </p:txBody>
      </p:sp>
      <p:sp>
        <p:nvSpPr>
          <p:cNvPr id="5333" name="Empatyzer SHORT — separator menu">
            <a:extLst xmlns:a="http://schemas.openxmlformats.org/drawingml/2006/main">
              <a:ext uri="{FF2B5EF4-FFF2-40B4-BE49-F238E27FC236}">
                <a16:creationId xmlns:a16="http://schemas.microsoft.com/office/drawing/2014/main" id="{A14DDC07-AC93-488A-9A49-F8EA65AB5C16}"/>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334" name="Empatyzer SHORT — menu Prywatność">
            <a:extLst xmlns:a="http://schemas.openxmlformats.org/drawingml/2006/main">
              <a:ext uri="{FF2B5EF4-FFF2-40B4-BE49-F238E27FC236}">
                <a16:creationId xmlns:a16="http://schemas.microsoft.com/office/drawing/2014/main" id="{4E27E1DF-7912-4A33-BA86-4311B71F815D}"/>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335" name="Empatyzer SHORT — separator menu">
            <a:extLst xmlns:a="http://schemas.openxmlformats.org/drawingml/2006/main">
              <a:ext uri="{FF2B5EF4-FFF2-40B4-BE49-F238E27FC236}">
                <a16:creationId xmlns:a16="http://schemas.microsoft.com/office/drawing/2014/main" id="{A8F26F71-5F1D-460B-9DE1-AD84A3CE95BA}"/>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336" name="Empatyzer SHORT — menu Następny krok">
            <a:extLst xmlns:a="http://schemas.openxmlformats.org/drawingml/2006/main">
              <a:ext uri="{FF2B5EF4-FFF2-40B4-BE49-F238E27FC236}">
                <a16:creationId xmlns:a16="http://schemas.microsoft.com/office/drawing/2014/main" id="{4A304347-874E-4E37-9116-3900109083D9}"/>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337" name="Empatyzer SHORT — separator menu">
            <a:extLst xmlns:a="http://schemas.openxmlformats.org/drawingml/2006/main">
              <a:ext uri="{FF2B5EF4-FFF2-40B4-BE49-F238E27FC236}">
                <a16:creationId xmlns:a16="http://schemas.microsoft.com/office/drawing/2014/main" id="{C32E18B8-5C3D-44B1-A632-97091BCFDB72}"/>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338" name="Empatyzer SHORT — menu Appendix">
            <a:extLst xmlns:a="http://schemas.openxmlformats.org/drawingml/2006/main">
              <a:ext uri="{FF2B5EF4-FFF2-40B4-BE49-F238E27FC236}">
                <a16:creationId xmlns:a16="http://schemas.microsoft.com/office/drawing/2014/main" id="{C030FAFF-240B-4D9C-95E6-8EE57C34E04B}"/>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306316205"/>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5442" name="Google Shape;5442;p118">
            <a:extLst xmlns:a="http://schemas.openxmlformats.org/drawingml/2006/main">
              <a:ext uri="{FF2B5EF4-FFF2-40B4-BE49-F238E27FC236}">
                <a16:creationId xmlns:a16="http://schemas.microsoft.com/office/drawing/2014/main" id="{6B13E36A-B791-4ED6-86CD-C572AE1D0E86}"/>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1" u="none">
                <a:solidFill>
                  <a:srgbClr val="FFFFFF"/>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5443" name="Google Shape;5443;p118">
            <a:extLst xmlns:a="http://schemas.openxmlformats.org/drawingml/2006/main">
              <a:ext uri="{FF2B5EF4-FFF2-40B4-BE49-F238E27FC236}">
                <a16:creationId xmlns:a16="http://schemas.microsoft.com/office/drawing/2014/main" id="{A3A9CBAC-61AB-4A72-BE02-8BBF614C43EE}"/>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Prywatność i bezpieczeństwo</a:t>
            </a:r>
            <a:endParaRPr sz="2800"/>
          </a:p>
        </p:txBody>
      </p:sp>
      <p:sp>
        <p:nvSpPr>
          <p:cNvPr id="5444" name="Google Shape;5444;p118">
            <a:extLst xmlns:a="http://schemas.openxmlformats.org/drawingml/2006/main">
              <a:ext uri="{FF2B5EF4-FFF2-40B4-BE49-F238E27FC236}">
                <a16:creationId xmlns:a16="http://schemas.microsoft.com/office/drawing/2014/main" id="{12BF5C67-0B97-4B38-A924-BB8CDE3CF08E}"/>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Rozmowy z Em są prywatne. Organizacja nie czyta pytań ani odpowiedzi, a dane są przechowywane w Unii Europejskiej.</a:t>
            </a:r>
            <a:endParaRPr sz="1550"/>
          </a:p>
        </p:txBody>
      </p:sp>
      <p:sp>
        <p:nvSpPr>
          <p:cNvPr id="5445" name="Google Shape;5445;p118">
            <a:extLst xmlns:a="http://schemas.openxmlformats.org/drawingml/2006/main">
              <a:ext uri="{FF2B5EF4-FFF2-40B4-BE49-F238E27FC236}">
                <a16:creationId xmlns:a16="http://schemas.microsoft.com/office/drawing/2014/main" id="{05805DEF-3969-4803-90B0-228C58C50649}"/>
              </a:ext>
            </a:extLst>
          </p:cNvPr>
          <p:cNvSpPr>
            <a:spLocks xmlns:a="http://schemas.openxmlformats.org/drawingml/2006/main" noGrp="1"/>
          </p:cNvSpPr>
          <p:nvPr/>
        </p:nvSpPr>
        <p:spPr>
          <a:xfrm xmlns:a="http://schemas.openxmlformats.org/drawingml/2006/main">
            <a:off x="548640" y="2084832"/>
            <a:ext cx="3703320" cy="3236976"/>
          </a:xfrm>
          <a:prstGeom xmlns:a="http://schemas.openxmlformats.org/drawingml/2006/main" prst="roundRect">
            <a:avLst>
              <a:gd name="adj" fmla="val 2825"/>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446" name="Google Shape;5446;p118">
            <a:extLst xmlns:a="http://schemas.openxmlformats.org/drawingml/2006/main">
              <a:ext uri="{FF2B5EF4-FFF2-40B4-BE49-F238E27FC236}">
                <a16:creationId xmlns:a16="http://schemas.microsoft.com/office/drawing/2014/main" id="{79D3230B-5C85-4A79-9351-C5A42B7ABA83}"/>
              </a:ext>
            </a:extLst>
          </p:cNvPr>
          <p:cNvSpPr>
            <a:spLocks xmlns:a="http://schemas.openxmlformats.org/drawingml/2006/main" noGrp="1"/>
          </p:cNvSpPr>
          <p:nvPr/>
        </p:nvSpPr>
        <p:spPr>
          <a:xfrm xmlns:a="http://schemas.openxmlformats.org/drawingml/2006/main">
            <a:off x="822960"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448" name="Google Shape;5448;p118">
            <a:extLst xmlns:a="http://schemas.openxmlformats.org/drawingml/2006/main">
              <a:ext uri="{FF2B5EF4-FFF2-40B4-BE49-F238E27FC236}">
                <a16:creationId xmlns:a16="http://schemas.microsoft.com/office/drawing/2014/main" id="{FBAE969D-7A2C-4689-A483-E5D26788CF18}"/>
              </a:ext>
            </a:extLst>
          </p:cNvPr>
          <p:cNvSpPr>
            <a:spLocks xmlns:a="http://schemas.openxmlformats.org/drawingml/2006/main" noGrp="1"/>
          </p:cNvSpPr>
          <p:nvPr/>
        </p:nvSpPr>
        <p:spPr>
          <a:xfrm xmlns:a="http://schemas.openxmlformats.org/drawingml/2006/main">
            <a:off x="1353312"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Kto czego nie widzi</a:t>
            </a:r>
            <a:endParaRPr sz="1450"/>
          </a:p>
        </p:txBody>
      </p:sp>
      <p:sp>
        <p:nvSpPr>
          <p:cNvPr id="5449" name="Google Shape;5449;p118">
            <a:extLst xmlns:a="http://schemas.openxmlformats.org/drawingml/2006/main">
              <a:ext uri="{FF2B5EF4-FFF2-40B4-BE49-F238E27FC236}">
                <a16:creationId xmlns:a16="http://schemas.microsoft.com/office/drawing/2014/main" id="{A227BA78-361F-41B8-B75C-DE1865B2AE56}"/>
              </a:ext>
            </a:extLst>
          </p:cNvPr>
          <p:cNvSpPr>
            <a:spLocks xmlns:a="http://schemas.openxmlformats.org/drawingml/2006/main" noGrp="1"/>
          </p:cNvSpPr>
          <p:nvPr/>
        </p:nvSpPr>
        <p:spPr>
          <a:xfrm xmlns:a="http://schemas.openxmlformats.org/drawingml/2006/main">
            <a:off x="822960"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52400" marR="0" lvl="0" indent="-152400" algn="l">
              <a:lnSpc>
                <a:spcPct val="106000"/>
              </a:lnSpc>
              <a:spcBef>
                <a:spcPts val="0"/>
              </a:spcBef>
              <a:spcAft>
                <a:spcPts val="0"/>
              </a:spcAft>
              <a:buClr>
                <a:srgbClr val="2D2D2D"/>
              </a:buClr>
              <a:buSzPts val="818"/>
              <a:buFont typeface="Calibri"/>
              <a:buChar char="•"/>
              <a:defRPr sz="1200">
                <a:solidFill>
                  <a:srgbClr val="2D2D2D"/>
                </a:solidFill>
                <a:latin typeface="Arial"/>
                <a:ea typeface="Arial"/>
                <a:cs typeface="Arial"/>
              </a:defRPr>
            </a:pPr>
            <a:r>
              <a:rPr sz="1200" u="none">
                <a:solidFill>
                  <a:srgbClr val="2D2D2D"/>
                </a:solidFill>
                <a:latin typeface="Arial"/>
                <a:ea typeface="Arial"/>
                <a:cs typeface="Arial"/>
              </a:rPr>
              <a:t>Przełożeni, administratorzy i inni użytkownicy nie widzą cudzych rozmów z Em.</a:t>
            </a:r>
            <a:endParaRPr sz="1150"/>
          </a:p>
          <a:p xmlns:a="http://schemas.openxmlformats.org/drawingml/2006/main">
            <a:pPr marL="0" marR="0" lvl="0" indent="0" algn="l">
              <a:spcBef>
                <a:spcPts val="60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Osoba, o którą ktoś pyta, nie widzi pytania ani odpowiedzi.</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Pełny wynik należy do pracownika; inni widzą tylko wskazówki potrzebne do współpracy.</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Administrator widzi konta, strukturę i statystyki zbiorcze, ale nie rozmowy ani pełne wyniki.</a:t>
            </a:r>
            <a:endParaRPr/>
          </a:p>
        </p:txBody>
      </p:sp>
      <p:sp>
        <p:nvSpPr>
          <p:cNvPr id="5450" name="Google Shape;5450;p118">
            <a:extLst xmlns:a="http://schemas.openxmlformats.org/drawingml/2006/main">
              <a:ext uri="{FF2B5EF4-FFF2-40B4-BE49-F238E27FC236}">
                <a16:creationId xmlns:a16="http://schemas.microsoft.com/office/drawing/2014/main" id="{A7BCD3E6-E7C7-4905-8264-739A6D795F12}"/>
              </a:ext>
            </a:extLst>
          </p:cNvPr>
          <p:cNvSpPr>
            <a:spLocks xmlns:a="http://schemas.openxmlformats.org/drawingml/2006/main" noGrp="1"/>
          </p:cNvSpPr>
          <p:nvPr/>
        </p:nvSpPr>
        <p:spPr>
          <a:xfrm xmlns:a="http://schemas.openxmlformats.org/drawingml/2006/main">
            <a:off x="4507992" y="2084832"/>
            <a:ext cx="3703320" cy="3236976"/>
          </a:xfrm>
          <a:prstGeom xmlns:a="http://schemas.openxmlformats.org/drawingml/2006/main" prst="roundRect">
            <a:avLst>
              <a:gd name="adj" fmla="val 2825"/>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451" name="Google Shape;5451;p118">
            <a:extLst xmlns:a="http://schemas.openxmlformats.org/drawingml/2006/main">
              <a:ext uri="{FF2B5EF4-FFF2-40B4-BE49-F238E27FC236}">
                <a16:creationId xmlns:a16="http://schemas.microsoft.com/office/drawing/2014/main" id="{FD5108BE-E1CD-4035-877F-CEB992A7F97E}"/>
              </a:ext>
            </a:extLst>
          </p:cNvPr>
          <p:cNvSpPr>
            <a:spLocks xmlns:a="http://schemas.openxmlformats.org/drawingml/2006/main" noGrp="1"/>
          </p:cNvSpPr>
          <p:nvPr/>
        </p:nvSpPr>
        <p:spPr>
          <a:xfrm xmlns:a="http://schemas.openxmlformats.org/drawingml/2006/main">
            <a:off x="4782312"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453" name="Google Shape;5453;p118">
            <a:extLst xmlns:a="http://schemas.openxmlformats.org/drawingml/2006/main">
              <a:ext uri="{FF2B5EF4-FFF2-40B4-BE49-F238E27FC236}">
                <a16:creationId xmlns:a16="http://schemas.microsoft.com/office/drawing/2014/main" id="{D45A20F7-8D18-4548-9134-205CFDFF9575}"/>
              </a:ext>
            </a:extLst>
          </p:cNvPr>
          <p:cNvSpPr>
            <a:spLocks xmlns:a="http://schemas.openxmlformats.org/drawingml/2006/main" noGrp="1"/>
          </p:cNvSpPr>
          <p:nvPr/>
        </p:nvSpPr>
        <p:spPr>
          <a:xfrm xmlns:a="http://schemas.openxmlformats.org/drawingml/2006/main">
            <a:off x="5312664"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Dane i zabezpieczenia</a:t>
            </a:r>
            <a:endParaRPr sz="1450"/>
          </a:p>
        </p:txBody>
      </p:sp>
      <p:sp>
        <p:nvSpPr>
          <p:cNvPr id="5454" name="Google Shape;5454;p118">
            <a:extLst xmlns:a="http://schemas.openxmlformats.org/drawingml/2006/main">
              <a:ext uri="{FF2B5EF4-FFF2-40B4-BE49-F238E27FC236}">
                <a16:creationId xmlns:a16="http://schemas.microsoft.com/office/drawing/2014/main" id="{5336B8E6-F76A-4F6B-B620-F07F33ABDC34}"/>
              </a:ext>
            </a:extLst>
          </p:cNvPr>
          <p:cNvSpPr>
            <a:spLocks xmlns:a="http://schemas.openxmlformats.org/drawingml/2006/main" noGrp="1"/>
          </p:cNvSpPr>
          <p:nvPr/>
        </p:nvSpPr>
        <p:spPr>
          <a:xfrm xmlns:a="http://schemas.openxmlformats.org/drawingml/2006/main">
            <a:off x="4782312"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52400" marR="0" lvl="0" indent="-152400" algn="l">
              <a:lnSpc>
                <a:spcPct val="106000"/>
              </a:lnSpc>
              <a:spcBef>
                <a:spcPts val="0"/>
              </a:spcBef>
              <a:spcAft>
                <a:spcPts val="0"/>
              </a:spcAft>
              <a:buClr>
                <a:srgbClr val="2D2D2D"/>
              </a:buClr>
              <a:buSzPts val="818"/>
              <a:buFont typeface="Calibri"/>
              <a:buChar char="•"/>
              <a:defRPr sz="1200">
                <a:solidFill>
                  <a:srgbClr val="2D2D2D"/>
                </a:solidFill>
                <a:latin typeface="Arial"/>
                <a:ea typeface="Arial"/>
                <a:cs typeface="Arial"/>
              </a:defRPr>
            </a:pPr>
            <a:r>
              <a:rPr sz="1200" u="none">
                <a:solidFill>
                  <a:srgbClr val="2D2D2D"/>
                </a:solidFill>
                <a:latin typeface="Arial"/>
                <a:ea typeface="Arial"/>
                <a:cs typeface="Arial"/>
              </a:rPr>
              <a:t>Dane są przechowywane w Unii Europejskiej, na infrastrukturze AWS.</a:t>
            </a:r>
            <a:endParaRPr sz="1150"/>
          </a:p>
          <a:p xmlns:a="http://schemas.openxmlformats.org/drawingml/2006/main">
            <a:pPr marL="0" marR="0" lvl="0" indent="0" algn="l">
              <a:spcBef>
                <a:spcPts val="60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Połączenia HTTPS, szyfrowanie podczas przechowywania i automatyczne wylogowanie po 5 minutach bezczynności.</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Empatyzer nie ocenia pracowników, nie tworzy rankingów i nie służy do decyzji kadrowych.</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Konto można usunąć, a profil należy do osoby, nie do organizacji.</a:t>
            </a:r>
            <a:endParaRPr/>
          </a:p>
        </p:txBody>
      </p:sp>
      <p:sp>
        <p:nvSpPr>
          <p:cNvPr id="5455" name="Google Shape;5455;p118">
            <a:extLst xmlns:a="http://schemas.openxmlformats.org/drawingml/2006/main">
              <a:ext uri="{FF2B5EF4-FFF2-40B4-BE49-F238E27FC236}">
                <a16:creationId xmlns:a16="http://schemas.microsoft.com/office/drawing/2014/main" id="{74CD464A-8178-4063-B8EC-FBBE82C2A546}"/>
              </a:ext>
            </a:extLst>
          </p:cNvPr>
          <p:cNvSpPr>
            <a:spLocks xmlns:a="http://schemas.openxmlformats.org/drawingml/2006/main" noGrp="1"/>
          </p:cNvSpPr>
          <p:nvPr/>
        </p:nvSpPr>
        <p:spPr>
          <a:xfrm xmlns:a="http://schemas.openxmlformats.org/drawingml/2006/main">
            <a:off x="8467344" y="2084832"/>
            <a:ext cx="3175711" cy="2871216"/>
          </a:xfrm>
          <a:prstGeom xmlns:a="http://schemas.openxmlformats.org/drawingml/2006/main" prst="rect">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pic>
        <p:nvPicPr>
          <p:cNvPr id="5524" name="Google Shape;5456;p118"/>
          <p:cNvPicPr>
            <a:picLocks xmlns:a="http://schemas.openxmlformats.org/drawingml/2006/main" noChangeAspect="1"/>
          </p:cNvPicPr>
          <p:nvPr/>
        </p:nvPicPr>
        <p:blipFill rotWithShape="1">
          <a:blip xmlns:r="http://schemas.openxmlformats.org/officeDocument/2006/relationships" xmlns:a="http://schemas.openxmlformats.org/drawingml/2006/main" r:embed="Rb396f00daa814274">
            <a:alphaModFix/>
          </a:blip>
          <a:srcRect xmlns:a="http://schemas.openxmlformats.org/drawingml/2006/main" l="34200" t="7300" r="9300" b="62600"/>
          <a:stretch xmlns:a="http://schemas.openxmlformats.org/drawingml/2006/main"/>
        </p:blipFill>
        <p:spPr>
          <a:xfrm xmlns:a="http://schemas.openxmlformats.org/drawingml/2006/main" rot="0">
            <a:off x="8467344" y="2304288"/>
            <a:ext cx="3175711" cy="2476500"/>
          </a:xfrm>
          <a:prstGeom xmlns:a="http://schemas.openxmlformats.org/drawingml/2006/main" prst="rect">
            <a:avLst/>
          </a:prstGeom>
          <a:ln xmlns:a="http://schemas.openxmlformats.org/drawingml/2006/main">
            <a:noFill/>
          </a:ln>
        </p:spPr>
      </p:pic>
      <p:sp>
        <p:nvSpPr>
          <p:cNvPr id="5457" name="Google Shape;5457;p118">
            <a:extLst xmlns:a="http://schemas.openxmlformats.org/drawingml/2006/main">
              <a:ext uri="{FF2B5EF4-FFF2-40B4-BE49-F238E27FC236}">
                <a16:creationId xmlns:a16="http://schemas.microsoft.com/office/drawing/2014/main" id="{AA007167-B86E-4322-B6E2-E2C59032C53D}"/>
              </a:ext>
            </a:extLst>
          </p:cNvPr>
          <p:cNvSpPr>
            <a:spLocks xmlns:a="http://schemas.openxmlformats.org/drawingml/2006/main" noGrp="1"/>
          </p:cNvSpPr>
          <p:nvPr/>
        </p:nvSpPr>
        <p:spPr>
          <a:xfrm xmlns:a="http://schemas.openxmlformats.org/drawingml/2006/main">
            <a:off x="8467344" y="4855464"/>
            <a:ext cx="3175711" cy="5029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Pytania o prywatność, na które odpowiada Em w aplikacji.</a:t>
            </a:r>
            <a:endParaRPr sz="900"/>
          </a:p>
        </p:txBody>
      </p:sp>
      <p:sp>
        <p:nvSpPr>
          <p:cNvPr id="5458" name="Google Shape;5458;p118">
            <a:extLst xmlns:a="http://schemas.openxmlformats.org/drawingml/2006/main">
              <a:ext uri="{FF2B5EF4-FFF2-40B4-BE49-F238E27FC236}">
                <a16:creationId xmlns:a16="http://schemas.microsoft.com/office/drawing/2014/main" id="{B76CFEA8-CD12-48B9-A74E-0266B18B25F0}"/>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460" name="Google Shape;5460;p118">
            <a:extLst xmlns:a="http://schemas.openxmlformats.org/drawingml/2006/main">
              <a:ext uri="{FF2B5EF4-FFF2-40B4-BE49-F238E27FC236}">
                <a16:creationId xmlns:a16="http://schemas.microsoft.com/office/drawing/2014/main" id="{9204FFFC-0C07-4E6B-8D96-73ADFCAC3AC1}"/>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Rozmowy są prywatne, ale nie anonimowe: zapisują się na koncie użytkownika i widzi je tylko on.</a:t>
            </a:r>
            <a:endParaRPr sz="1300"/>
          </a:p>
        </p:txBody>
      </p:sp>
      <p:pic>
        <p:nvPicPr>
          <p:cNvPr id="5528" name="Google Shape;5461;p118"/>
          <p:cNvPicPr>
            <a:picLocks xmlns:a="http://schemas.openxmlformats.org/drawingml/2006/main" noChangeAspect="1"/>
          </p:cNvPicPr>
          <p:nvPr/>
        </p:nvPicPr>
        <p:blipFill rotWithShape="1">
          <a:blip xmlns:r="http://schemas.openxmlformats.org/officeDocument/2006/relationships" xmlns:a="http://schemas.openxmlformats.org/drawingml/2006/main" r:embed="Rd0831b2bdbe94946">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462" name="Google Shape;5462;p118">
            <a:extLst xmlns:a="http://schemas.openxmlformats.org/drawingml/2006/main">
              <a:ext uri="{FF2B5EF4-FFF2-40B4-BE49-F238E27FC236}">
                <a16:creationId xmlns:a16="http://schemas.microsoft.com/office/drawing/2014/main" id="{A85C375B-62F8-4DAD-9FD8-AA1F9E486704}"/>
              </a:ext>
            </a:extLst>
          </p:cNvPr>
          <p:cNvSpPr>
            <a:spLocks xmlns:a="http://schemas.openxmlformats.org/drawingml/2006/main" noGrp="1"/>
          </p:cNvSpPr>
          <p:nvPr/>
        </p:nvSpPr>
        <p:spPr>
          <a:xfrm xmlns:a="http://schemas.openxmlformats.org/drawingml/2006/main">
            <a:off x="5381625" y="338138"/>
            <a:ext cx="1476375"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Wdrożenie i prywatność</a:t>
            </a:r>
            <a:endParaRPr/>
          </a:p>
        </p:txBody>
      </p:sp>
      <p:sp>
        <p:nvSpPr>
          <p:cNvPr id="5463" name="Google Shape;5463;p118">
            <a:extLst xmlns:a="http://schemas.openxmlformats.org/drawingml/2006/main">
              <a:ext uri="{FF2B5EF4-FFF2-40B4-BE49-F238E27FC236}">
                <a16:creationId xmlns:a16="http://schemas.microsoft.com/office/drawing/2014/main" id="{C2479C6C-3057-47FB-B905-DD4D23E88D1F}"/>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64" name="Google Shape;5464;p118">
            <a:extLst xmlns:a="http://schemas.openxmlformats.org/drawingml/2006/main">
              <a:ext uri="{FF2B5EF4-FFF2-40B4-BE49-F238E27FC236}">
                <a16:creationId xmlns:a16="http://schemas.microsoft.com/office/drawing/2014/main" id="{AF79453B-BD75-43CA-8CF1-CA568B126A13}"/>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465" name="Google Shape;5465;p118">
            <a:extLst xmlns:a="http://schemas.openxmlformats.org/drawingml/2006/main">
              <a:ext uri="{FF2B5EF4-FFF2-40B4-BE49-F238E27FC236}">
                <a16:creationId xmlns:a16="http://schemas.microsoft.com/office/drawing/2014/main" id="{85845F51-C332-4A8E-BA67-E0A12C34562E}"/>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66" name="Google Shape;5466;p118">
            <a:hlinkClick xmlns:r="http://schemas.openxmlformats.org/officeDocument/2006/relationships" xmlns:a="http://schemas.openxmlformats.org/drawingml/2006/main" r:id="R5fac3edffab9404b" action="ppaction://hlinksldjump"/>
            <a:extLst xmlns:a="http://schemas.openxmlformats.org/drawingml/2006/main">
              <a:ext uri="{FF2B5EF4-FFF2-40B4-BE49-F238E27FC236}">
                <a16:creationId xmlns:a16="http://schemas.microsoft.com/office/drawing/2014/main" id="{0B133E0B-A125-4A24-9C5D-493740401CB1}"/>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67" name="Google Shape;5467;p118">
            <a:extLst xmlns:a="http://schemas.openxmlformats.org/drawingml/2006/main">
              <a:ext uri="{FF2B5EF4-FFF2-40B4-BE49-F238E27FC236}">
                <a16:creationId xmlns:a16="http://schemas.microsoft.com/office/drawing/2014/main" id="{4AA393A8-C70F-4764-A144-054F84D6E8B9}"/>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468" name="Google Shape;5468;p118">
            <a:extLst xmlns:a="http://schemas.openxmlformats.org/drawingml/2006/main">
              <a:ext uri="{FF2B5EF4-FFF2-40B4-BE49-F238E27FC236}">
                <a16:creationId xmlns:a16="http://schemas.microsoft.com/office/drawing/2014/main" id="{11DF8D99-D5D4-4F63-AD30-B90E739DF685}"/>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69" name="Google Shape;5469;p118">
            <a:hlinkClick xmlns:r="http://schemas.openxmlformats.org/officeDocument/2006/relationships" xmlns:a="http://schemas.openxmlformats.org/drawingml/2006/main" r:id="R967e61956cce4105" action="ppaction://hlinksldjump"/>
            <a:extLst xmlns:a="http://schemas.openxmlformats.org/drawingml/2006/main">
              <a:ext uri="{FF2B5EF4-FFF2-40B4-BE49-F238E27FC236}">
                <a16:creationId xmlns:a16="http://schemas.microsoft.com/office/drawing/2014/main" id="{3FC0D657-CEB9-4C0A-8F73-E22628A49D00}"/>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70" name="Google Shape;5470;p118">
            <a:extLst xmlns:a="http://schemas.openxmlformats.org/drawingml/2006/main">
              <a:ext uri="{FF2B5EF4-FFF2-40B4-BE49-F238E27FC236}">
                <a16:creationId xmlns:a16="http://schemas.microsoft.com/office/drawing/2014/main" id="{B09313C8-184C-45E9-BFD6-E97E7369204C}"/>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471" name="Google Shape;5471;p118">
            <a:extLst xmlns:a="http://schemas.openxmlformats.org/drawingml/2006/main">
              <a:ext uri="{FF2B5EF4-FFF2-40B4-BE49-F238E27FC236}">
                <a16:creationId xmlns:a16="http://schemas.microsoft.com/office/drawing/2014/main" id="{11F56684-EF40-4016-A4C0-2AF6E227F7C3}"/>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72" name="Google Shape;5472;p118">
            <a:hlinkClick xmlns:r="http://schemas.openxmlformats.org/officeDocument/2006/relationships" xmlns:a="http://schemas.openxmlformats.org/drawingml/2006/main" r:id="R296d75b1f22b421c" action="ppaction://hlinksldjump"/>
            <a:extLst xmlns:a="http://schemas.openxmlformats.org/drawingml/2006/main">
              <a:ext uri="{FF2B5EF4-FFF2-40B4-BE49-F238E27FC236}">
                <a16:creationId xmlns:a16="http://schemas.microsoft.com/office/drawing/2014/main" id="{B20B189D-2989-41E1-B562-B1A2902E09E1}"/>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73" name="Google Shape;5473;p118">
            <a:extLst xmlns:a="http://schemas.openxmlformats.org/drawingml/2006/main">
              <a:ext uri="{FF2B5EF4-FFF2-40B4-BE49-F238E27FC236}">
                <a16:creationId xmlns:a16="http://schemas.microsoft.com/office/drawing/2014/main" id="{97AC6B77-9FBE-4985-BB1E-3638034A2149}"/>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5474" name="Google Shape;5474;p118">
            <a:extLst xmlns:a="http://schemas.openxmlformats.org/drawingml/2006/main">
              <a:ext uri="{FF2B5EF4-FFF2-40B4-BE49-F238E27FC236}">
                <a16:creationId xmlns:a16="http://schemas.microsoft.com/office/drawing/2014/main" id="{354D54C0-6BA6-4470-97F5-4350965343C6}"/>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75" name="Google Shape;5475;p118">
            <a:hlinkClick xmlns:r="http://schemas.openxmlformats.org/officeDocument/2006/relationships" xmlns:a="http://schemas.openxmlformats.org/drawingml/2006/main" r:id="R864c4eb26ea6426c" action="ppaction://hlinksldjump"/>
            <a:extLst xmlns:a="http://schemas.openxmlformats.org/drawingml/2006/main">
              <a:ext uri="{FF2B5EF4-FFF2-40B4-BE49-F238E27FC236}">
                <a16:creationId xmlns:a16="http://schemas.microsoft.com/office/drawing/2014/main" id="{73756938-CEBB-4790-8EDC-5579BF55326A}"/>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76" name="Google Shape;5476;p118">
            <a:extLst xmlns:a="http://schemas.openxmlformats.org/drawingml/2006/main">
              <a:ext uri="{FF2B5EF4-FFF2-40B4-BE49-F238E27FC236}">
                <a16:creationId xmlns:a16="http://schemas.microsoft.com/office/drawing/2014/main" id="{8E24D56A-3971-44E3-B0EB-38EA6E0B8746}"/>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5477" name="Google Shape;5477;p118">
            <a:extLst xmlns:a="http://schemas.openxmlformats.org/drawingml/2006/main">
              <a:ext uri="{FF2B5EF4-FFF2-40B4-BE49-F238E27FC236}">
                <a16:creationId xmlns:a16="http://schemas.microsoft.com/office/drawing/2014/main" id="{B3060B02-4059-4D6B-B989-ED8F5504C188}"/>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78" name="Google Shape;5478;p118">
            <a:hlinkClick xmlns:r="http://schemas.openxmlformats.org/officeDocument/2006/relationships" xmlns:a="http://schemas.openxmlformats.org/drawingml/2006/main" r:id="Rb8c7e5e601394674" action="ppaction://hlinksldjump"/>
            <a:extLst xmlns:a="http://schemas.openxmlformats.org/drawingml/2006/main">
              <a:ext uri="{FF2B5EF4-FFF2-40B4-BE49-F238E27FC236}">
                <a16:creationId xmlns:a16="http://schemas.microsoft.com/office/drawing/2014/main" id="{C7CC9F3D-8045-4C42-9DCF-872E30CFC3FA}"/>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79" name="Google Shape;5479;p118">
            <a:extLst xmlns:a="http://schemas.openxmlformats.org/drawingml/2006/main">
              <a:ext uri="{FF2B5EF4-FFF2-40B4-BE49-F238E27FC236}">
                <a16:creationId xmlns:a16="http://schemas.microsoft.com/office/drawing/2014/main" id="{235230BD-6FFD-4C11-BEFC-F51B32CC3A75}"/>
              </a:ext>
            </a:extLst>
          </p:cNvPr>
          <p:cNvSpPr>
            <a:spLocks xmlns:a="http://schemas.openxmlformats.org/drawingml/2006/main" noGrp="1"/>
          </p:cNvSpPr>
          <p:nvPr/>
        </p:nvSpPr>
        <p:spPr>
          <a:xfrm xmlns:a="http://schemas.openxmlformats.org/drawingml/2006/main">
            <a:off x="6144768" y="265176"/>
            <a:ext cx="1682495"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80" name="Google Shape;5480;p118">
            <a:extLst xmlns:a="http://schemas.openxmlformats.org/drawingml/2006/main">
              <a:ext uri="{FF2B5EF4-FFF2-40B4-BE49-F238E27FC236}">
                <a16:creationId xmlns:a16="http://schemas.microsoft.com/office/drawing/2014/main" id="{0AC8D098-85E2-404C-8668-2C56DF6994C2}"/>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Wdrożenie i prywatność</a:t>
            </a:r>
            <a:endParaRPr/>
          </a:p>
        </p:txBody>
      </p:sp>
      <p:sp>
        <p:nvSpPr>
          <p:cNvPr id="5481" name="Google Shape;5481;p118">
            <a:extLst xmlns:a="http://schemas.openxmlformats.org/drawingml/2006/main">
              <a:ext uri="{FF2B5EF4-FFF2-40B4-BE49-F238E27FC236}">
                <a16:creationId xmlns:a16="http://schemas.microsoft.com/office/drawing/2014/main" id="{73843998-03DA-4ABD-A226-721F2B97193B}"/>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482" name="Google Shape;5482;p118">
            <a:hlinkClick xmlns:r="http://schemas.openxmlformats.org/officeDocument/2006/relationships" xmlns:a="http://schemas.openxmlformats.org/drawingml/2006/main" r:id="R5cbdfa10039f45e5" action="ppaction://hlinksldjump"/>
            <a:extLst xmlns:a="http://schemas.openxmlformats.org/drawingml/2006/main">
              <a:ext uri="{FF2B5EF4-FFF2-40B4-BE49-F238E27FC236}">
                <a16:creationId xmlns:a16="http://schemas.microsoft.com/office/drawing/2014/main" id="{D122BA67-1A65-498C-ABB4-A5ABF680900B}"/>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83" name="Google Shape;5483;p118">
            <a:extLst xmlns:a="http://schemas.openxmlformats.org/drawingml/2006/main">
              <a:ext uri="{FF2B5EF4-FFF2-40B4-BE49-F238E27FC236}">
                <a16:creationId xmlns:a16="http://schemas.microsoft.com/office/drawing/2014/main" id="{7E9E2BD4-8ACD-4947-8C99-DC92CFAE8219}"/>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484" name="Google Shape;5484;p118">
            <a:extLst xmlns:a="http://schemas.openxmlformats.org/drawingml/2006/main">
              <a:ext uri="{FF2B5EF4-FFF2-40B4-BE49-F238E27FC236}">
                <a16:creationId xmlns:a16="http://schemas.microsoft.com/office/drawing/2014/main" id="{A7080C99-4F3F-4687-A14E-F430859642C9}"/>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85" name="Google Shape;5485;p118">
            <a:hlinkClick xmlns:r="http://schemas.openxmlformats.org/officeDocument/2006/relationships" xmlns:a="http://schemas.openxmlformats.org/drawingml/2006/main" r:id="Rb396e84348434a14" action="ppaction://hlinksldjump"/>
            <a:extLst xmlns:a="http://schemas.openxmlformats.org/drawingml/2006/main">
              <a:ext uri="{FF2B5EF4-FFF2-40B4-BE49-F238E27FC236}">
                <a16:creationId xmlns:a16="http://schemas.microsoft.com/office/drawing/2014/main" id="{0A8F14A5-03F1-4B7C-8CA7-F110C4C5676C}"/>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86" name="Google Shape;5486;p118">
            <a:extLst xmlns:a="http://schemas.openxmlformats.org/drawingml/2006/main">
              <a:ext uri="{FF2B5EF4-FFF2-40B4-BE49-F238E27FC236}">
                <a16:creationId xmlns:a16="http://schemas.microsoft.com/office/drawing/2014/main" id="{A0882107-C23D-4AD7-9A42-B915EAAB6AE0}"/>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487" name="Google Shape;5487;p118">
            <a:hlinkClick xmlns:r="http://schemas.openxmlformats.org/officeDocument/2006/relationships" xmlns:a="http://schemas.openxmlformats.org/drawingml/2006/main" r:id="R4f6ede9ec9bb4228" action="ppaction://hlinksldjump"/>
            <a:extLst xmlns:a="http://schemas.openxmlformats.org/drawingml/2006/main">
              <a:ext uri="{FF2B5EF4-FFF2-40B4-BE49-F238E27FC236}">
                <a16:creationId xmlns:a16="http://schemas.microsoft.com/office/drawing/2014/main" id="{CE6FDB0D-3853-45D6-B281-876E2A89343C}"/>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555" name="Google Shape;5447;p118"/>
          <p:cNvPicPr>
            <a:picLocks xmlns:a="http://schemas.openxmlformats.org/drawingml/2006/main" noChangeAspect="1"/>
          </p:cNvPicPr>
          <p:nvPr/>
        </p:nvPicPr>
        <p:blipFill>
          <a:blip xmlns:r="http://schemas.openxmlformats.org/officeDocument/2006/relationships" xmlns:a="http://schemas.openxmlformats.org/drawingml/2006/main" r:embed="Rb1d22a1e67d54ced"/>
          <a:srcRect xmlns:a="http://schemas.openxmlformats.org/drawingml/2006/main" l="0" t="0" r="0" b="0"/>
          <a:stretch xmlns:a="http://schemas.openxmlformats.org/drawingml/2006/main"/>
        </p:blipFill>
        <p:spPr>
          <a:xfrm xmlns:a="http://schemas.openxmlformats.org/drawingml/2006/main">
            <a:off x="923544" y="2459736"/>
            <a:ext cx="201168" cy="201168"/>
          </a:xfrm>
          <a:prstGeom xmlns:a="http://schemas.openxmlformats.org/drawingml/2006/main" prst="rect">
            <a:avLst/>
          </a:prstGeom>
        </p:spPr>
      </p:pic>
      <p:pic>
        <p:nvPicPr>
          <p:cNvPr id="5556" name="Google Shape;5452;p118"/>
          <p:cNvPicPr>
            <a:picLocks xmlns:a="http://schemas.openxmlformats.org/drawingml/2006/main" noChangeAspect="1"/>
          </p:cNvPicPr>
          <p:nvPr/>
        </p:nvPicPr>
        <p:blipFill>
          <a:blip xmlns:r="http://schemas.openxmlformats.org/officeDocument/2006/relationships" xmlns:a="http://schemas.openxmlformats.org/drawingml/2006/main" r:embed="Rc4a03c1cf75940a2"/>
          <a:srcRect xmlns:a="http://schemas.openxmlformats.org/drawingml/2006/main" l="0" t="0" r="0" b="0"/>
          <a:stretch xmlns:a="http://schemas.openxmlformats.org/drawingml/2006/main"/>
        </p:blipFill>
        <p:spPr>
          <a:xfrm xmlns:a="http://schemas.openxmlformats.org/drawingml/2006/main">
            <a:off x="4882896" y="2459736"/>
            <a:ext cx="201168" cy="201168"/>
          </a:xfrm>
          <a:prstGeom xmlns:a="http://schemas.openxmlformats.org/drawingml/2006/main" prst="rect">
            <a:avLst/>
          </a:prstGeom>
        </p:spPr>
      </p:pic>
      <p:pic>
        <p:nvPicPr>
          <p:cNvPr id="5557" name="Google Shape;5459;p118"/>
          <p:cNvPicPr>
            <a:picLocks xmlns:a="http://schemas.openxmlformats.org/drawingml/2006/main" noChangeAspect="1"/>
          </p:cNvPicPr>
          <p:nvPr/>
        </p:nvPicPr>
        <p:blipFill>
          <a:blip xmlns:r="http://schemas.openxmlformats.org/officeDocument/2006/relationships" xmlns:a="http://schemas.openxmlformats.org/drawingml/2006/main" r:embed="Ra67aa159015248fc"/>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
        <p:nvSpPr>
          <p:cNvPr id="5493" name="Empatyzer SHORT — tło menu">
            <a:extLst xmlns:a="http://schemas.openxmlformats.org/drawingml/2006/main">
              <a:ext uri="{FF2B5EF4-FFF2-40B4-BE49-F238E27FC236}">
                <a16:creationId xmlns:a16="http://schemas.microsoft.com/office/drawing/2014/main" id="{5D227895-328E-4C88-B91D-3C1D4D0B33B7}"/>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494" name="Empatyzer SHORT — menu Problem">
            <a:extLst xmlns:a="http://schemas.openxmlformats.org/drawingml/2006/main">
              <a:ext uri="{FF2B5EF4-FFF2-40B4-BE49-F238E27FC236}">
                <a16:creationId xmlns:a16="http://schemas.microsoft.com/office/drawing/2014/main" id="{CC2E8608-FA51-4AEE-95A2-340317CFC3BE}"/>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495" name="Empatyzer SHORT — separator menu">
            <a:extLst xmlns:a="http://schemas.openxmlformats.org/drawingml/2006/main">
              <a:ext uri="{FF2B5EF4-FFF2-40B4-BE49-F238E27FC236}">
                <a16:creationId xmlns:a16="http://schemas.microsoft.com/office/drawing/2014/main" id="{D98AB2A2-1087-466F-9B27-F1C2021A559B}"/>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96" name="Empatyzer SHORT — menu Przykłady">
            <a:extLst xmlns:a="http://schemas.openxmlformats.org/drawingml/2006/main">
              <a:ext uri="{FF2B5EF4-FFF2-40B4-BE49-F238E27FC236}">
                <a16:creationId xmlns:a16="http://schemas.microsoft.com/office/drawing/2014/main" id="{49591558-EF51-448A-99C0-5F6D31EFECA5}"/>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497" name="Empatyzer SHORT — separator menu">
            <a:extLst xmlns:a="http://schemas.openxmlformats.org/drawingml/2006/main">
              <a:ext uri="{FF2B5EF4-FFF2-40B4-BE49-F238E27FC236}">
                <a16:creationId xmlns:a16="http://schemas.microsoft.com/office/drawing/2014/main" id="{01117D72-003B-482B-BE6B-39E4FCE22318}"/>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98" name="Empatyzer SHORT — menu Rozmowa z Em">
            <a:extLst xmlns:a="http://schemas.openxmlformats.org/drawingml/2006/main">
              <a:ext uri="{FF2B5EF4-FFF2-40B4-BE49-F238E27FC236}">
                <a16:creationId xmlns:a16="http://schemas.microsoft.com/office/drawing/2014/main" id="{AE55B3B2-80DF-4A74-B46F-7CF933AA1A4E}"/>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499" name="Empatyzer SHORT — separator menu">
            <a:extLst xmlns:a="http://schemas.openxmlformats.org/drawingml/2006/main">
              <a:ext uri="{FF2B5EF4-FFF2-40B4-BE49-F238E27FC236}">
                <a16:creationId xmlns:a16="http://schemas.microsoft.com/office/drawing/2014/main" id="{EEC38857-6E19-493C-ADB1-3E994C4A4076}"/>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00" name="Empatyzer SHORT — menu Dowody">
            <a:extLst xmlns:a="http://schemas.openxmlformats.org/drawingml/2006/main">
              <a:ext uri="{FF2B5EF4-FFF2-40B4-BE49-F238E27FC236}">
                <a16:creationId xmlns:a16="http://schemas.microsoft.com/office/drawing/2014/main" id="{C512982A-3AA1-46A3-8FC5-BE62160ABB4F}"/>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501" name="Empatyzer SHORT — separator menu">
            <a:extLst xmlns:a="http://schemas.openxmlformats.org/drawingml/2006/main">
              <a:ext uri="{FF2B5EF4-FFF2-40B4-BE49-F238E27FC236}">
                <a16:creationId xmlns:a16="http://schemas.microsoft.com/office/drawing/2014/main" id="{C3AB2E83-6848-4039-A3A8-673737D53860}"/>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02" name="Empatyzer SHORT — menu Empatyzer">
            <a:extLst xmlns:a="http://schemas.openxmlformats.org/drawingml/2006/main">
              <a:ext uri="{FF2B5EF4-FFF2-40B4-BE49-F238E27FC236}">
                <a16:creationId xmlns:a16="http://schemas.microsoft.com/office/drawing/2014/main" id="{2806614D-41BD-4812-B50C-8F567BAF124E}"/>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503" name="Empatyzer SHORT — separator menu">
            <a:extLst xmlns:a="http://schemas.openxmlformats.org/drawingml/2006/main">
              <a:ext uri="{FF2B5EF4-FFF2-40B4-BE49-F238E27FC236}">
                <a16:creationId xmlns:a16="http://schemas.microsoft.com/office/drawing/2014/main" id="{9414EE50-BEEB-4644-81F2-CD7EA92FC8F8}"/>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04" name="Empatyzer SHORT — menu Zastosowania">
            <a:extLst xmlns:a="http://schemas.openxmlformats.org/drawingml/2006/main">
              <a:ext uri="{FF2B5EF4-FFF2-40B4-BE49-F238E27FC236}">
                <a16:creationId xmlns:a16="http://schemas.microsoft.com/office/drawing/2014/main" id="{23A59C10-F46A-4EC1-B9D5-E6722FE865A1}"/>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505" name="Empatyzer SHORT — separator menu">
            <a:extLst xmlns:a="http://schemas.openxmlformats.org/drawingml/2006/main">
              <a:ext uri="{FF2B5EF4-FFF2-40B4-BE49-F238E27FC236}">
                <a16:creationId xmlns:a16="http://schemas.microsoft.com/office/drawing/2014/main" id="{B4070197-3589-498B-85E2-3CB4BD129581}"/>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06" name="Empatyzer SHORT — aktywna sekcja Prywatność">
            <a:extLst xmlns:a="http://schemas.openxmlformats.org/drawingml/2006/main">
              <a:ext uri="{FF2B5EF4-FFF2-40B4-BE49-F238E27FC236}">
                <a16:creationId xmlns:a16="http://schemas.microsoft.com/office/drawing/2014/main" id="{D922621C-1D57-48BD-ADAC-A1E8EB4B27D7}"/>
              </a:ext>
            </a:extLst>
          </p:cNvPr>
          <p:cNvSpPr>
            <a:spLocks xmlns:a="http://schemas.openxmlformats.org/drawingml/2006/main" noGrp="1"/>
          </p:cNvSpPr>
          <p:nvPr/>
        </p:nvSpPr>
        <p:spPr>
          <a:xfrm xmlns:a="http://schemas.openxmlformats.org/drawingml/2006/main">
            <a:off x="6405372" y="260604"/>
            <a:ext cx="7810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507" name="Empatyzer SHORT — menu Prywatność">
            <a:extLst xmlns:a="http://schemas.openxmlformats.org/drawingml/2006/main">
              <a:ext uri="{FF2B5EF4-FFF2-40B4-BE49-F238E27FC236}">
                <a16:creationId xmlns:a16="http://schemas.microsoft.com/office/drawing/2014/main" id="{263ECE1D-2FE7-4AC5-9884-F3A619EB2BFC}"/>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Prywatność</a:t>
            </a:r>
          </a:p>
        </p:txBody>
      </p:sp>
      <p:sp>
        <p:nvSpPr>
          <p:cNvPr id="5508" name="Empatyzer SHORT — separator menu">
            <a:extLst xmlns:a="http://schemas.openxmlformats.org/drawingml/2006/main">
              <a:ext uri="{FF2B5EF4-FFF2-40B4-BE49-F238E27FC236}">
                <a16:creationId xmlns:a16="http://schemas.microsoft.com/office/drawing/2014/main" id="{D30B0237-97BD-41B9-A2E6-75AB09FF34FF}"/>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09" name="Empatyzer SHORT — menu Następny krok">
            <a:extLst xmlns:a="http://schemas.openxmlformats.org/drawingml/2006/main">
              <a:ext uri="{FF2B5EF4-FFF2-40B4-BE49-F238E27FC236}">
                <a16:creationId xmlns:a16="http://schemas.microsoft.com/office/drawing/2014/main" id="{9BBABD3F-1881-4F35-8EFC-B61399C84A29}"/>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510" name="Empatyzer SHORT — separator menu">
            <a:extLst xmlns:a="http://schemas.openxmlformats.org/drawingml/2006/main">
              <a:ext uri="{FF2B5EF4-FFF2-40B4-BE49-F238E27FC236}">
                <a16:creationId xmlns:a16="http://schemas.microsoft.com/office/drawing/2014/main" id="{E0EEA290-70F6-438B-9975-5D9DAB97BCF8}"/>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11" name="Empatyzer SHORT — menu Appendix">
            <a:extLst xmlns:a="http://schemas.openxmlformats.org/drawingml/2006/main">
              <a:ext uri="{FF2B5EF4-FFF2-40B4-BE49-F238E27FC236}">
                <a16:creationId xmlns:a16="http://schemas.microsoft.com/office/drawing/2014/main" id="{F32E6757-6DFC-4929-999A-20E2E375DB77}"/>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367148320"/>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5557" name="Google Shape;5557;p120">
            <a:extLst xmlns:a="http://schemas.openxmlformats.org/drawingml/2006/main">
              <a:ext uri="{FF2B5EF4-FFF2-40B4-BE49-F238E27FC236}">
                <a16:creationId xmlns:a16="http://schemas.microsoft.com/office/drawing/2014/main" id="{DA3BF420-EC6D-41CB-BB1A-0CD01920AECC}"/>
              </a:ext>
            </a:extLst>
          </p:cNvPr>
          <p:cNvSpPr>
            <a:spLocks xmlns:a="http://schemas.openxmlformats.org/drawingml/2006/main" noGrp="1"/>
          </p:cNvSpPr>
          <p:nvPr/>
        </p:nvSpPr>
        <p:spPr>
          <a:xfrm xmlns:a="http://schemas.openxmlformats.org/drawingml/2006/main">
            <a:off x="731520" y="1097280"/>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ZAPROSZENIE DO KONTAKTU</a:t>
            </a:r>
            <a:endParaRPr sz="1000"/>
          </a:p>
        </p:txBody>
      </p:sp>
      <p:sp>
        <p:nvSpPr>
          <p:cNvPr id="5558" name="Google Shape;5558;p120">
            <a:extLst xmlns:a="http://schemas.openxmlformats.org/drawingml/2006/main">
              <a:ext uri="{FF2B5EF4-FFF2-40B4-BE49-F238E27FC236}">
                <a16:creationId xmlns:a16="http://schemas.microsoft.com/office/drawing/2014/main" id="{C47EFF11-EC7C-4B2B-B626-BC52A39F18F9}"/>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200"/>
              <a:buFont typeface="Calibri"/>
              <a:buNone/>
            </a:pPr>
            <a:r>
              <a:rPr sz="3200" b="1" u="none">
                <a:solidFill>
                  <a:srgbClr val="FFFFFF"/>
                </a:solidFill>
                <a:latin typeface="Calibri"/>
                <a:ea typeface="Calibri"/>
                <a:cs typeface="Calibri"/>
              </a:rPr>
              <a:t>Wybierz jedną ze ścieżek</a:t>
            </a:r>
            <a:endParaRPr sz="4000"/>
          </a:p>
        </p:txBody>
      </p:sp>
      <p:sp>
        <p:nvSpPr>
          <p:cNvPr id="5559" name="Google Shape;5559;p120">
            <a:extLst xmlns:a="http://schemas.openxmlformats.org/drawingml/2006/main">
              <a:ext uri="{FF2B5EF4-FFF2-40B4-BE49-F238E27FC236}">
                <a16:creationId xmlns:a16="http://schemas.microsoft.com/office/drawing/2014/main" id="{41B81C18-81E2-4B38-9015-F5D7B1DBC313}"/>
              </a:ext>
            </a:extLst>
          </p:cNvPr>
          <p:cNvSpPr>
            <a:spLocks xmlns:a="http://schemas.openxmlformats.org/drawingml/2006/main" noGrp="1"/>
          </p:cNvSpPr>
          <p:nvPr/>
        </p:nvSpPr>
        <p:spPr>
          <a:xfrm xmlns:a="http://schemas.openxmlformats.org/drawingml/2006/main">
            <a:off x="731520" y="2514600"/>
            <a:ext cx="932688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FFFFFF"/>
              </a:buClr>
              <a:buSzPts val="1300"/>
              <a:buFont typeface="Calibri"/>
              <a:buNone/>
            </a:pPr>
            <a:r>
              <a:rPr sz="1300" b="0" u="none">
                <a:solidFill>
                  <a:srgbClr val="FFFFFF"/>
                </a:solidFill>
                <a:latin typeface="Calibri"/>
                <a:ea typeface="Calibri"/>
                <a:cs typeface="Calibri"/>
              </a:rPr>
              <a:t>Wybierz następny krok: zobacz Em na realnej rozmowie, sprawdź go samodzielnie albo przekaż temat osobie odpowiedzialnej za rozwój.</a:t>
            </a:r>
            <a:endParaRPr sz="1600"/>
          </a:p>
        </p:txBody>
      </p:sp>
      <p:sp>
        <p:nvSpPr>
          <p:cNvPr id="5560" name="Google Shape;5560;p120">
            <a:extLst xmlns:a="http://schemas.openxmlformats.org/drawingml/2006/main">
              <a:ext uri="{FF2B5EF4-FFF2-40B4-BE49-F238E27FC236}">
                <a16:creationId xmlns:a16="http://schemas.microsoft.com/office/drawing/2014/main" id="{1A19C093-F2A3-4426-B6AC-7806D7AFEA25}"/>
              </a:ext>
            </a:extLst>
          </p:cNvPr>
          <p:cNvSpPr>
            <a:spLocks xmlns:a="http://schemas.openxmlformats.org/drawingml/2006/main" noGrp="1"/>
          </p:cNvSpPr>
          <p:nvPr/>
        </p:nvSpPr>
        <p:spPr>
          <a:xfrm xmlns:a="http://schemas.openxmlformats.org/drawingml/2006/main">
            <a:off x="731520"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562" name="Google Shape;5562;p120">
            <a:extLst xmlns:a="http://schemas.openxmlformats.org/drawingml/2006/main">
              <a:ext uri="{FF2B5EF4-FFF2-40B4-BE49-F238E27FC236}">
                <a16:creationId xmlns:a16="http://schemas.microsoft.com/office/drawing/2014/main" id="{4BD4DB41-6653-4AB6-BD85-207ED8761821}"/>
              </a:ext>
            </a:extLst>
          </p:cNvPr>
          <p:cNvSpPr>
            <a:spLocks xmlns:a="http://schemas.openxmlformats.org/drawingml/2006/main" noGrp="1"/>
          </p:cNvSpPr>
          <p:nvPr/>
        </p:nvSpPr>
        <p:spPr>
          <a:xfrm xmlns:a="http://schemas.openxmlformats.org/drawingml/2006/main">
            <a:off x="1408176"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Umów demo</a:t>
            </a:r>
            <a:endParaRPr sz="1400"/>
          </a:p>
        </p:txBody>
      </p:sp>
      <p:sp>
        <p:nvSpPr>
          <p:cNvPr id="5563" name="Google Shape;5563;p120">
            <a:extLst xmlns:a="http://schemas.openxmlformats.org/drawingml/2006/main">
              <a:ext uri="{FF2B5EF4-FFF2-40B4-BE49-F238E27FC236}">
                <a16:creationId xmlns:a16="http://schemas.microsoft.com/office/drawing/2014/main" id="{B0D7EEE0-0AAB-4120-A997-5F04B7071FA7}"/>
              </a:ext>
            </a:extLst>
          </p:cNvPr>
          <p:cNvSpPr>
            <a:spLocks xmlns:a="http://schemas.openxmlformats.org/drawingml/2006/main" noGrp="1"/>
          </p:cNvSpPr>
          <p:nvPr/>
        </p:nvSpPr>
        <p:spPr>
          <a:xfrm xmlns:a="http://schemas.openxmlformats.org/drawingml/2006/main">
            <a:off x="1005840"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W 30 minut przejdziemy przez rozmowę, którą naprawdę masz przed sobą.</a:t>
            </a:r>
            <a:endParaRPr sz="1150"/>
          </a:p>
        </p:txBody>
      </p:sp>
      <p:sp>
        <p:nvSpPr>
          <p:cNvPr id="5564" name="Google Shape;5564;p120">
            <a:extLst xmlns:a="http://schemas.openxmlformats.org/drawingml/2006/main">
              <a:ext uri="{FF2B5EF4-FFF2-40B4-BE49-F238E27FC236}">
                <a16:creationId xmlns:a16="http://schemas.microsoft.com/office/drawing/2014/main" id="{444B91FE-356C-4659-ABAA-580950D67458}"/>
              </a:ext>
            </a:extLst>
          </p:cNvPr>
          <p:cNvSpPr>
            <a:spLocks xmlns:a="http://schemas.openxmlformats.org/drawingml/2006/main" noGrp="1"/>
          </p:cNvSpPr>
          <p:nvPr/>
        </p:nvSpPr>
        <p:spPr>
          <a:xfrm xmlns:a="http://schemas.openxmlformats.org/drawingml/2006/main">
            <a:off x="4399178"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566" name="Google Shape;5566;p120">
            <a:extLst xmlns:a="http://schemas.openxmlformats.org/drawingml/2006/main">
              <a:ext uri="{FF2B5EF4-FFF2-40B4-BE49-F238E27FC236}">
                <a16:creationId xmlns:a16="http://schemas.microsoft.com/office/drawing/2014/main" id="{9C8C6B01-081E-434D-8F80-9FA5C3FA9C5A}"/>
              </a:ext>
            </a:extLst>
          </p:cNvPr>
          <p:cNvSpPr>
            <a:spLocks xmlns:a="http://schemas.openxmlformats.org/drawingml/2006/main" noGrp="1"/>
          </p:cNvSpPr>
          <p:nvPr/>
        </p:nvSpPr>
        <p:spPr>
          <a:xfrm xmlns:a="http://schemas.openxmlformats.org/drawingml/2006/main">
            <a:off x="5075834"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Załóż bezpłatne konto</a:t>
            </a:r>
            <a:endParaRPr sz="1400"/>
          </a:p>
        </p:txBody>
      </p:sp>
      <p:sp>
        <p:nvSpPr>
          <p:cNvPr id="5567" name="Google Shape;5567;p120">
            <a:extLst xmlns:a="http://schemas.openxmlformats.org/drawingml/2006/main">
              <a:ext uri="{FF2B5EF4-FFF2-40B4-BE49-F238E27FC236}">
                <a16:creationId xmlns:a16="http://schemas.microsoft.com/office/drawing/2014/main" id="{07404815-7DE0-4271-8445-F107ABB574B1}"/>
              </a:ext>
            </a:extLst>
          </p:cNvPr>
          <p:cNvSpPr>
            <a:spLocks xmlns:a="http://schemas.openxmlformats.org/drawingml/2006/main" noGrp="1"/>
          </p:cNvSpPr>
          <p:nvPr/>
        </p:nvSpPr>
        <p:spPr>
          <a:xfrm xmlns:a="http://schemas.openxmlformats.org/drawingml/2006/main">
            <a:off x="4673498"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Załóż konto na empatyzer.com. Pierwsze 3 osoby w organizacji korzystają bezpłatnie.</a:t>
            </a:r>
            <a:endParaRPr sz="1150"/>
          </a:p>
        </p:txBody>
      </p:sp>
      <p:sp>
        <p:nvSpPr>
          <p:cNvPr id="5568" name="Google Shape;5568;p120">
            <a:extLst xmlns:a="http://schemas.openxmlformats.org/drawingml/2006/main">
              <a:ext uri="{FF2B5EF4-FFF2-40B4-BE49-F238E27FC236}">
                <a16:creationId xmlns:a16="http://schemas.microsoft.com/office/drawing/2014/main" id="{864F9096-8323-467B-AE79-03C8627E43EF}"/>
              </a:ext>
            </a:extLst>
          </p:cNvPr>
          <p:cNvSpPr>
            <a:spLocks xmlns:a="http://schemas.openxmlformats.org/drawingml/2006/main" noGrp="1"/>
          </p:cNvSpPr>
          <p:nvPr/>
        </p:nvSpPr>
        <p:spPr>
          <a:xfrm xmlns:a="http://schemas.openxmlformats.org/drawingml/2006/main">
            <a:off x="8066837"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570" name="Google Shape;5570;p120">
            <a:extLst xmlns:a="http://schemas.openxmlformats.org/drawingml/2006/main">
              <a:ext uri="{FF2B5EF4-FFF2-40B4-BE49-F238E27FC236}">
                <a16:creationId xmlns:a16="http://schemas.microsoft.com/office/drawing/2014/main" id="{E04903C1-00FB-4CA6-BC45-583C57B6A7B7}"/>
              </a:ext>
            </a:extLst>
          </p:cNvPr>
          <p:cNvSpPr>
            <a:spLocks xmlns:a="http://schemas.openxmlformats.org/drawingml/2006/main" noGrp="1"/>
          </p:cNvSpPr>
          <p:nvPr/>
        </p:nvSpPr>
        <p:spPr>
          <a:xfrm xmlns:a="http://schemas.openxmlformats.org/drawingml/2006/main">
            <a:off x="8743493"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Porozmawiajmy o wdrożeniu</a:t>
            </a:r>
            <a:endParaRPr sz="1400"/>
          </a:p>
        </p:txBody>
      </p:sp>
      <p:sp>
        <p:nvSpPr>
          <p:cNvPr id="5571" name="Google Shape;5571;p120">
            <a:extLst xmlns:a="http://schemas.openxmlformats.org/drawingml/2006/main">
              <a:ext uri="{FF2B5EF4-FFF2-40B4-BE49-F238E27FC236}">
                <a16:creationId xmlns:a16="http://schemas.microsoft.com/office/drawing/2014/main" id="{3BC1BC92-7C33-4812-8AB0-FD56A709B778}"/>
              </a:ext>
            </a:extLst>
          </p:cNvPr>
          <p:cNvSpPr>
            <a:spLocks xmlns:a="http://schemas.openxmlformats.org/drawingml/2006/main" noGrp="1"/>
          </p:cNvSpPr>
          <p:nvPr/>
        </p:nvSpPr>
        <p:spPr>
          <a:xfrm xmlns:a="http://schemas.openxmlformats.org/drawingml/2006/main">
            <a:off x="8341157"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780"/>
              <a:buFont typeface="Calibri"/>
              <a:buNone/>
            </a:pPr>
            <a:r>
              <a:rPr sz="780" b="0" u="none">
                <a:solidFill>
                  <a:srgbClr val="FFFFFF"/>
                </a:solidFill>
                <a:latin typeface="Calibri"/>
                <a:ea typeface="Calibri"/>
                <a:cs typeface="Calibri"/>
              </a:rPr>
              <a:t>Dostaniesz krótki materiał dla HR albo przełożonego: opis bezpieczeństwa, warunki licencji i prosty wariant startu od jednego zespołu.</a:t>
            </a:r>
            <a:endParaRPr sz="1150"/>
          </a:p>
        </p:txBody>
      </p:sp>
      <p:sp>
        <p:nvSpPr>
          <p:cNvPr id="5572" name="Google Shape;5572;p120">
            <a:extLst xmlns:a="http://schemas.openxmlformats.org/drawingml/2006/main">
              <a:ext uri="{FF2B5EF4-FFF2-40B4-BE49-F238E27FC236}">
                <a16:creationId xmlns:a16="http://schemas.microsoft.com/office/drawing/2014/main" id="{2B60A41E-D8AF-424F-94D6-5DE374345F2A}"/>
              </a:ext>
            </a:extLst>
          </p:cNvPr>
          <p:cNvSpPr>
            <a:spLocks xmlns:a="http://schemas.openxmlformats.org/drawingml/2006/main" noGrp="1"/>
          </p:cNvSpPr>
          <p:nvPr/>
        </p:nvSpPr>
        <p:spPr>
          <a:xfrm xmlns:a="http://schemas.openxmlformats.org/drawingml/2006/main">
            <a:off x="731520" y="5230368"/>
            <a:ext cx="7315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800"/>
              <a:buFont typeface="Calibri"/>
              <a:buNone/>
            </a:pPr>
            <a:r>
              <a:rPr sz="1800" b="1" u="none">
                <a:solidFill>
                  <a:srgbClr val="FFFFFF"/>
                </a:solidFill>
                <a:latin typeface="Calibri"/>
                <a:ea typeface="Calibri"/>
                <a:cs typeface="Calibri"/>
              </a:rPr>
              <a:t>Nie zgaduj. Pytaj Em.</a:t>
            </a:r>
            <a:endParaRPr sz="2200"/>
          </a:p>
        </p:txBody>
      </p:sp>
      <p:sp>
        <p:nvSpPr>
          <p:cNvPr id="5573" name="Google Shape;5573;p120">
            <a:extLst xmlns:a="http://schemas.openxmlformats.org/drawingml/2006/main">
              <a:ext uri="{FF2B5EF4-FFF2-40B4-BE49-F238E27FC236}">
                <a16:creationId xmlns:a16="http://schemas.microsoft.com/office/drawing/2014/main" id="{34E2D539-9F6D-49E6-AE01-DCAC5ED8D699}"/>
              </a:ext>
            </a:extLst>
          </p:cNvPr>
          <p:cNvSpPr>
            <a:spLocks xmlns:a="http://schemas.openxmlformats.org/drawingml/2006/main" noGrp="1"/>
          </p:cNvSpPr>
          <p:nvPr/>
        </p:nvSpPr>
        <p:spPr>
          <a:xfrm xmlns:a="http://schemas.openxmlformats.org/drawingml/2006/main">
            <a:off x="731520" y="5779008"/>
            <a:ext cx="91440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000"/>
              <a:buFont typeface="Calibri"/>
              <a:buNone/>
            </a:pPr>
            <a:r>
              <a:rPr sz="1000" b="0" u="none">
                <a:solidFill>
                  <a:srgbClr val="FFFFFF"/>
                </a:solidFill>
                <a:latin typeface="Calibri"/>
                <a:ea typeface="Calibri"/>
                <a:cs typeface="Calibri"/>
              </a:rPr>
              <a:t>Piotr Golczyk · piotr@empatyzer.com · +48 668 89 87 11</a:t>
            </a:r>
            <a:endParaRPr sz="1100"/>
          </a:p>
        </p:txBody>
      </p:sp>
      <p:pic>
        <p:nvPicPr>
          <p:cNvPr id="5613" name="Google Shape;5574;p120"/>
          <p:cNvPicPr>
            <a:picLocks xmlns:a="http://schemas.openxmlformats.org/drawingml/2006/main" noChangeAspect="1"/>
          </p:cNvPicPr>
          <p:nvPr/>
        </p:nvPicPr>
        <p:blipFill rotWithShape="1">
          <a:blip xmlns:r="http://schemas.openxmlformats.org/officeDocument/2006/relationships" xmlns:a="http://schemas.openxmlformats.org/drawingml/2006/main" r:embed="R7209baa187b14580">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5575" name="Google Shape;5575;p120">
            <a:hlinkClick xmlns:r="http://schemas.openxmlformats.org/officeDocument/2006/relationships" xmlns:a="http://schemas.openxmlformats.org/drawingml/2006/main" r:id="R7977de37b8a04bd6" action="ppaction://hlinksldjump"/>
            <a:extLst xmlns:a="http://schemas.openxmlformats.org/drawingml/2006/main">
              <a:ext uri="{FF2B5EF4-FFF2-40B4-BE49-F238E27FC236}">
                <a16:creationId xmlns:a16="http://schemas.microsoft.com/office/drawing/2014/main" id="{5C7A9DFD-126A-456F-88B9-2BE4A3EC9821}"/>
              </a:ext>
            </a:extLst>
          </p:cNvPr>
          <p:cNvSpPr>
            <a:spLocks xmlns:a="http://schemas.openxmlformats.org/drawingml/2006/main" noGrp="1"/>
          </p:cNvSpPr>
          <p:nvPr/>
        </p:nvSpPr>
        <p:spPr>
          <a:xfrm xmlns:a="http://schemas.openxmlformats.org/drawingml/2006/main">
            <a:off x="9601200" y="1028700"/>
            <a:ext cx="1847850" cy="323850"/>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76200" tIns="0" rIns="76200" bIns="0" anchor="ctr">
            <a:noAutofit/>
          </a:bodyPr>
          <a:lstStyle xmlns:a="http://schemas.openxmlformats.org/drawingml/2006/main"/>
          <a:p xmlns:a="http://schemas.openxmlformats.org/drawingml/2006/main">
            <a:pPr marL="0" marR="0" lvl="0" indent="0" algn="ctr">
              <a:spcBef>
                <a:spcPts val="0"/>
              </a:spcBef>
              <a:spcAft>
                <a:spcPts val="0"/>
              </a:spcAft>
              <a:buNone/>
            </a:pPr>
            <a:r>
              <a:rPr sz="950" b="1" u="none">
                <a:solidFill>
                  <a:srgbClr val="4DB3C4"/>
                </a:solidFill>
                <a:latin typeface="Calibri"/>
                <a:ea typeface="Calibri"/>
                <a:cs typeface="Calibri"/>
              </a:rPr>
              <a:t>Od początku</a:t>
            </a:r>
            <a:endParaRPr/>
          </a:p>
        </p:txBody>
      </p:sp>
      <p:pic>
        <p:nvPicPr>
          <p:cNvPr id="5615" name="Google Shape;5561;p120"/>
          <p:cNvPicPr>
            <a:picLocks xmlns:a="http://schemas.openxmlformats.org/drawingml/2006/main" noChangeAspect="1"/>
          </p:cNvPicPr>
          <p:nvPr/>
        </p:nvPicPr>
        <p:blipFill>
          <a:blip xmlns:r="http://schemas.openxmlformats.org/officeDocument/2006/relationships" xmlns:a="http://schemas.openxmlformats.org/drawingml/2006/main" r:embed="R108373de9cd94b03"/>
          <a:srcRect xmlns:a="http://schemas.openxmlformats.org/drawingml/2006/main" l="0" t="0" r="0" b="0"/>
          <a:stretch xmlns:a="http://schemas.openxmlformats.org/drawingml/2006/main"/>
        </p:blipFill>
        <p:spPr>
          <a:xfrm xmlns:a="http://schemas.openxmlformats.org/drawingml/2006/main">
            <a:off x="1005840" y="3584448"/>
            <a:ext cx="292608" cy="292608"/>
          </a:xfrm>
          <a:prstGeom xmlns:a="http://schemas.openxmlformats.org/drawingml/2006/main" prst="rect">
            <a:avLst/>
          </a:prstGeom>
        </p:spPr>
      </p:pic>
      <p:pic>
        <p:nvPicPr>
          <p:cNvPr id="5616" name="Google Shape;5565;p120"/>
          <p:cNvPicPr>
            <a:picLocks xmlns:a="http://schemas.openxmlformats.org/drawingml/2006/main" noChangeAspect="1"/>
          </p:cNvPicPr>
          <p:nvPr/>
        </p:nvPicPr>
        <p:blipFill>
          <a:blip xmlns:r="http://schemas.openxmlformats.org/officeDocument/2006/relationships" xmlns:a="http://schemas.openxmlformats.org/drawingml/2006/main" r:embed="Raf3dcc95a5e04c72"/>
          <a:srcRect xmlns:a="http://schemas.openxmlformats.org/drawingml/2006/main" l="0" t="0" r="0" b="0"/>
          <a:stretch xmlns:a="http://schemas.openxmlformats.org/drawingml/2006/main"/>
        </p:blipFill>
        <p:spPr>
          <a:xfrm xmlns:a="http://schemas.openxmlformats.org/drawingml/2006/main">
            <a:off x="4673498" y="3584448"/>
            <a:ext cx="292608" cy="292608"/>
          </a:xfrm>
          <a:prstGeom xmlns:a="http://schemas.openxmlformats.org/drawingml/2006/main" prst="rect">
            <a:avLst/>
          </a:prstGeom>
        </p:spPr>
      </p:pic>
      <p:pic>
        <p:nvPicPr>
          <p:cNvPr id="5617" name="Google Shape;5569;p120"/>
          <p:cNvPicPr>
            <a:picLocks xmlns:a="http://schemas.openxmlformats.org/drawingml/2006/main" noChangeAspect="1"/>
          </p:cNvPicPr>
          <p:nvPr/>
        </p:nvPicPr>
        <p:blipFill>
          <a:blip xmlns:r="http://schemas.openxmlformats.org/officeDocument/2006/relationships" xmlns:a="http://schemas.openxmlformats.org/drawingml/2006/main" r:embed="R06661cd2dd37430f"/>
          <a:srcRect xmlns:a="http://schemas.openxmlformats.org/drawingml/2006/main" l="0" t="0" r="0" b="0"/>
          <a:stretch xmlns:a="http://schemas.openxmlformats.org/drawingml/2006/main"/>
        </p:blipFill>
        <p:spPr>
          <a:xfrm xmlns:a="http://schemas.openxmlformats.org/drawingml/2006/main">
            <a:off x="8341157" y="3584448"/>
            <a:ext cx="292608" cy="292608"/>
          </a:xfrm>
          <a:prstGeom xmlns:a="http://schemas.openxmlformats.org/drawingml/2006/main" prst="rect">
            <a:avLst/>
          </a:prstGeom>
        </p:spPr>
      </p:pic>
      <p:sp>
        <p:nvSpPr>
          <p:cNvPr id="5580" name="Empatyzer SHORT — tło menu">
            <a:extLst xmlns:a="http://schemas.openxmlformats.org/drawingml/2006/main">
              <a:ext uri="{FF2B5EF4-FFF2-40B4-BE49-F238E27FC236}">
                <a16:creationId xmlns:a16="http://schemas.microsoft.com/office/drawing/2014/main" id="{00645D3B-A150-4FE7-A667-39DED342759C}"/>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512753"/>
          </a:solidFill>
          <a:ln xmlns:a="http://schemas.openxmlformats.org/drawingml/2006/main" w="0">
            <a:noFill/>
            <a:prstDash val="solid"/>
          </a:ln>
        </p:spPr>
      </p:sp>
      <p:sp>
        <p:nvSpPr>
          <p:cNvPr id="5581" name="Empatyzer SHORT — menu Problem">
            <a:extLst xmlns:a="http://schemas.openxmlformats.org/drawingml/2006/main">
              <a:ext uri="{FF2B5EF4-FFF2-40B4-BE49-F238E27FC236}">
                <a16:creationId xmlns:a16="http://schemas.microsoft.com/office/drawing/2014/main" id="{94EAAA9B-145B-4CF9-9737-4A6DE53A8C89}"/>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Problem</a:t>
            </a:r>
          </a:p>
        </p:txBody>
      </p:sp>
      <p:sp>
        <p:nvSpPr>
          <p:cNvPr id="5582" name="Empatyzer SHORT — separator menu">
            <a:extLst xmlns:a="http://schemas.openxmlformats.org/drawingml/2006/main">
              <a:ext uri="{FF2B5EF4-FFF2-40B4-BE49-F238E27FC236}">
                <a16:creationId xmlns:a16="http://schemas.microsoft.com/office/drawing/2014/main" id="{9FDAA9A4-32C4-47C7-B349-8685405246B5}"/>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5583" name="Empatyzer SHORT — menu Przykłady">
            <a:extLst xmlns:a="http://schemas.openxmlformats.org/drawingml/2006/main">
              <a:ext uri="{FF2B5EF4-FFF2-40B4-BE49-F238E27FC236}">
                <a16:creationId xmlns:a16="http://schemas.microsoft.com/office/drawing/2014/main" id="{3A8B8E98-683B-4865-B98A-961EA78DC292}"/>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Przykłady</a:t>
            </a:r>
          </a:p>
        </p:txBody>
      </p:sp>
      <p:sp>
        <p:nvSpPr>
          <p:cNvPr id="5584" name="Empatyzer SHORT — separator menu">
            <a:extLst xmlns:a="http://schemas.openxmlformats.org/drawingml/2006/main">
              <a:ext uri="{FF2B5EF4-FFF2-40B4-BE49-F238E27FC236}">
                <a16:creationId xmlns:a16="http://schemas.microsoft.com/office/drawing/2014/main" id="{3227D5BB-AD26-42C6-AE83-D5D50FD2AA84}"/>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5585" name="Empatyzer SHORT — menu Rozmowa z Em">
            <a:extLst xmlns:a="http://schemas.openxmlformats.org/drawingml/2006/main">
              <a:ext uri="{FF2B5EF4-FFF2-40B4-BE49-F238E27FC236}">
                <a16:creationId xmlns:a16="http://schemas.microsoft.com/office/drawing/2014/main" id="{F6869EA2-0D6E-4E5D-9794-22C24EA85C10}"/>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Rozmowa z Em</a:t>
            </a:r>
          </a:p>
        </p:txBody>
      </p:sp>
      <p:sp>
        <p:nvSpPr>
          <p:cNvPr id="5586" name="Empatyzer SHORT — separator menu">
            <a:extLst xmlns:a="http://schemas.openxmlformats.org/drawingml/2006/main">
              <a:ext uri="{FF2B5EF4-FFF2-40B4-BE49-F238E27FC236}">
                <a16:creationId xmlns:a16="http://schemas.microsoft.com/office/drawing/2014/main" id="{C939D760-5125-4DBE-AEA4-801E25B9469D}"/>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5587" name="Empatyzer SHORT — menu Dowody">
            <a:extLst xmlns:a="http://schemas.openxmlformats.org/drawingml/2006/main">
              <a:ext uri="{FF2B5EF4-FFF2-40B4-BE49-F238E27FC236}">
                <a16:creationId xmlns:a16="http://schemas.microsoft.com/office/drawing/2014/main" id="{9684C3AF-6393-430C-B44C-D1ABC8725E83}"/>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Dowody</a:t>
            </a:r>
          </a:p>
        </p:txBody>
      </p:sp>
      <p:sp>
        <p:nvSpPr>
          <p:cNvPr id="5588" name="Empatyzer SHORT — separator menu">
            <a:extLst xmlns:a="http://schemas.openxmlformats.org/drawingml/2006/main">
              <a:ext uri="{FF2B5EF4-FFF2-40B4-BE49-F238E27FC236}">
                <a16:creationId xmlns:a16="http://schemas.microsoft.com/office/drawing/2014/main" id="{60EC8292-12CB-4AD3-B5F7-1DD1F4B5D87D}"/>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5589" name="Empatyzer SHORT — menu Empatyzer">
            <a:extLst xmlns:a="http://schemas.openxmlformats.org/drawingml/2006/main">
              <a:ext uri="{FF2B5EF4-FFF2-40B4-BE49-F238E27FC236}">
                <a16:creationId xmlns:a16="http://schemas.microsoft.com/office/drawing/2014/main" id="{AE84B189-C597-4816-BB97-B8D0423119C6}"/>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Empatyzer</a:t>
            </a:r>
          </a:p>
        </p:txBody>
      </p:sp>
      <p:sp>
        <p:nvSpPr>
          <p:cNvPr id="5590" name="Empatyzer SHORT — separator menu">
            <a:extLst xmlns:a="http://schemas.openxmlformats.org/drawingml/2006/main">
              <a:ext uri="{FF2B5EF4-FFF2-40B4-BE49-F238E27FC236}">
                <a16:creationId xmlns:a16="http://schemas.microsoft.com/office/drawing/2014/main" id="{597FE2A1-F6CD-4B28-A417-235CBD1A209B}"/>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5591" name="Empatyzer SHORT — menu Zastosowania">
            <a:extLst xmlns:a="http://schemas.openxmlformats.org/drawingml/2006/main">
              <a:ext uri="{FF2B5EF4-FFF2-40B4-BE49-F238E27FC236}">
                <a16:creationId xmlns:a16="http://schemas.microsoft.com/office/drawing/2014/main" id="{02882B9C-3896-47F7-8D07-4D561A49C3BF}"/>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Zastosowania</a:t>
            </a:r>
          </a:p>
        </p:txBody>
      </p:sp>
      <p:sp>
        <p:nvSpPr>
          <p:cNvPr id="5592" name="Empatyzer SHORT — separator menu">
            <a:extLst xmlns:a="http://schemas.openxmlformats.org/drawingml/2006/main">
              <a:ext uri="{FF2B5EF4-FFF2-40B4-BE49-F238E27FC236}">
                <a16:creationId xmlns:a16="http://schemas.microsoft.com/office/drawing/2014/main" id="{37D77001-6134-40E6-B260-826558CEBA8D}"/>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5593" name="Empatyzer SHORT — menu Prywatność">
            <a:extLst xmlns:a="http://schemas.openxmlformats.org/drawingml/2006/main">
              <a:ext uri="{FF2B5EF4-FFF2-40B4-BE49-F238E27FC236}">
                <a16:creationId xmlns:a16="http://schemas.microsoft.com/office/drawing/2014/main" id="{1F40629E-5539-4088-BF81-559D4126A5A0}"/>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Prywatność</a:t>
            </a:r>
          </a:p>
        </p:txBody>
      </p:sp>
      <p:sp>
        <p:nvSpPr>
          <p:cNvPr id="5594" name="Empatyzer SHORT — separator menu">
            <a:extLst xmlns:a="http://schemas.openxmlformats.org/drawingml/2006/main">
              <a:ext uri="{FF2B5EF4-FFF2-40B4-BE49-F238E27FC236}">
                <a16:creationId xmlns:a16="http://schemas.microsoft.com/office/drawing/2014/main" id="{52FDE8AE-84C2-4D0D-8768-17566DB04601}"/>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5595" name="Empatyzer SHORT — aktywna sekcja Następny krok">
            <a:extLst xmlns:a="http://schemas.openxmlformats.org/drawingml/2006/main">
              <a:ext uri="{FF2B5EF4-FFF2-40B4-BE49-F238E27FC236}">
                <a16:creationId xmlns:a16="http://schemas.microsoft.com/office/drawing/2014/main" id="{27519082-0F35-4B05-9F86-668403559487}"/>
              </a:ext>
            </a:extLst>
          </p:cNvPr>
          <p:cNvSpPr>
            <a:spLocks xmlns:a="http://schemas.openxmlformats.org/drawingml/2006/main" noGrp="1"/>
          </p:cNvSpPr>
          <p:nvPr/>
        </p:nvSpPr>
        <p:spPr>
          <a:xfrm xmlns:a="http://schemas.openxmlformats.org/drawingml/2006/main">
            <a:off x="7351014" y="260604"/>
            <a:ext cx="1028700" cy="301752"/>
          </a:xfrm>
          <a:prstGeom xmlns:a="http://schemas.openxmlformats.org/drawingml/2006/main" prst="roundRect">
            <a:avLst>
              <a:gd name="adj" fmla="val 22096"/>
            </a:avLst>
          </a:prstGeom>
          <a:solidFill xmlns:a="http://schemas.openxmlformats.org/drawingml/2006/main">
            <a:srgbClr val="FFFFFF"/>
          </a:solidFill>
          <a:ln xmlns:a="http://schemas.openxmlformats.org/drawingml/2006/main" w="0">
            <a:noFill/>
            <a:prstDash val="solid"/>
          </a:ln>
        </p:spPr>
      </p:sp>
      <p:sp>
        <p:nvSpPr>
          <p:cNvPr id="5596" name="Empatyzer SHORT — menu Następny krok">
            <a:extLst xmlns:a="http://schemas.openxmlformats.org/drawingml/2006/main">
              <a:ext uri="{FF2B5EF4-FFF2-40B4-BE49-F238E27FC236}">
                <a16:creationId xmlns:a16="http://schemas.microsoft.com/office/drawing/2014/main" id="{75223D0D-EE81-4B19-B753-C2D454EA44F2}"/>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Następny krok</a:t>
            </a:r>
          </a:p>
        </p:txBody>
      </p:sp>
      <p:sp>
        <p:nvSpPr>
          <p:cNvPr id="5597" name="Empatyzer SHORT — separator menu">
            <a:extLst xmlns:a="http://schemas.openxmlformats.org/drawingml/2006/main">
              <a:ext uri="{FF2B5EF4-FFF2-40B4-BE49-F238E27FC236}">
                <a16:creationId xmlns:a16="http://schemas.microsoft.com/office/drawing/2014/main" id="{605C7478-EDDB-4F42-8AAB-57FC6FBE819F}"/>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5598" name="Empatyzer SHORT — menu Appendix">
            <a:extLst xmlns:a="http://schemas.openxmlformats.org/drawingml/2006/main">
              <a:ext uri="{FF2B5EF4-FFF2-40B4-BE49-F238E27FC236}">
                <a16:creationId xmlns:a16="http://schemas.microsoft.com/office/drawing/2014/main" id="{9983B740-D9C8-4821-91DC-EE81C845A69D}"/>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Appendix</a:t>
            </a:r>
          </a:p>
        </p:txBody>
      </p:sp>
    </p:spTree>
    <p:extLst>
      <p:ext uri="{BB962C8B-B14F-4D97-AF65-F5344CB8AC3E}">
        <p14:creationId xmlns:p14="http://schemas.microsoft.com/office/powerpoint/2010/main" val="943458915"/>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4797" name="Google Shape;4797;p106">
            <a:extLst xmlns:a="http://schemas.openxmlformats.org/drawingml/2006/main">
              <a:ext uri="{FF2B5EF4-FFF2-40B4-BE49-F238E27FC236}">
                <a16:creationId xmlns:a16="http://schemas.microsoft.com/office/drawing/2014/main" id="{A76A7E47-64EF-419F-AA82-558067949141}"/>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1" u="none">
                <a:solidFill>
                  <a:srgbClr val="FFFFFF"/>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4798" name="Google Shape;4798;p106">
            <a:extLst xmlns:a="http://schemas.openxmlformats.org/drawingml/2006/main">
              <a:ext uri="{FF2B5EF4-FFF2-40B4-BE49-F238E27FC236}">
                <a16:creationId xmlns:a16="http://schemas.microsoft.com/office/drawing/2014/main" id="{53A88127-C3FB-49BE-A371-016426A581BE}"/>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799" name="Google Shape;4799;p106">
            <a:extLst xmlns:a="http://schemas.openxmlformats.org/drawingml/2006/main">
              <a:ext uri="{FF2B5EF4-FFF2-40B4-BE49-F238E27FC236}">
                <a16:creationId xmlns:a16="http://schemas.microsoft.com/office/drawing/2014/main" id="{173AE6D2-4790-4BE9-BCA4-1EFB2283D2EA}"/>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APPENDIX · MATERIAŁY DLA MENEDŻERA</a:t>
            </a:r>
            <a:endParaRPr sz="3400"/>
          </a:p>
        </p:txBody>
      </p:sp>
      <p:pic>
        <p:nvPicPr>
          <p:cNvPr id="4850" name="Google Shape;4800;p106"/>
          <p:cNvPicPr>
            <a:picLocks xmlns:a="http://schemas.openxmlformats.org/drawingml/2006/main" noChangeAspect="1"/>
          </p:cNvPicPr>
          <p:nvPr/>
        </p:nvPicPr>
        <p:blipFill rotWithShape="1">
          <a:blip xmlns:r="http://schemas.openxmlformats.org/officeDocument/2006/relationships" xmlns:a="http://schemas.openxmlformats.org/drawingml/2006/main" r:embed="R4ab76b837e9e4091">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4801" name="Google Shape;4801;p106">
            <a:extLst xmlns:a="http://schemas.openxmlformats.org/drawingml/2006/main">
              <a:ext uri="{FF2B5EF4-FFF2-40B4-BE49-F238E27FC236}">
                <a16:creationId xmlns:a16="http://schemas.microsoft.com/office/drawing/2014/main" id="{2BBBD31A-2082-47C7-8788-B3F8906D81F3}"/>
              </a:ext>
            </a:extLst>
          </p:cNvPr>
          <p:cNvSpPr>
            <a:spLocks xmlns:a="http://schemas.openxmlformats.org/drawingml/2006/main" noGrp="1"/>
          </p:cNvSpPr>
          <p:nvPr/>
        </p:nvSpPr>
        <p:spPr>
          <a:xfrm xmlns:a="http://schemas.openxmlformats.org/drawingml/2006/main">
            <a:off x="495300"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Appendix</a:t>
            </a:r>
            <a:endParaRPr/>
          </a:p>
        </p:txBody>
      </p:sp>
      <p:sp>
        <p:nvSpPr>
          <p:cNvPr id="4802" name="Google Shape;4802;p106">
            <a:extLst xmlns:a="http://schemas.openxmlformats.org/drawingml/2006/main">
              <a:ext uri="{FF2B5EF4-FFF2-40B4-BE49-F238E27FC236}">
                <a16:creationId xmlns:a16="http://schemas.microsoft.com/office/drawing/2014/main" id="{DF3BD1AD-6123-4BB6-921F-ADF6CEC480AF}"/>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03" name="Google Shape;4803;p106">
            <a:extLst xmlns:a="http://schemas.openxmlformats.org/drawingml/2006/main">
              <a:ext uri="{FF2B5EF4-FFF2-40B4-BE49-F238E27FC236}">
                <a16:creationId xmlns:a16="http://schemas.microsoft.com/office/drawing/2014/main" id="{5F131F7A-7272-4C29-8A54-DCEDF8E1F7AE}"/>
              </a:ext>
            </a:extLst>
          </p:cNvPr>
          <p:cNvSpPr>
            <a:spLocks xmlns:a="http://schemas.openxmlformats.org/drawingml/2006/main" noGrp="1"/>
          </p:cNvSpPr>
          <p:nvPr/>
        </p:nvSpPr>
        <p:spPr>
          <a:xfrm xmlns:a="http://schemas.openxmlformats.org/drawingml/2006/main">
            <a:off x="493776" y="265176"/>
            <a:ext cx="79552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04" name="Google Shape;4804;p106">
            <a:extLst xmlns:a="http://schemas.openxmlformats.org/drawingml/2006/main">
              <a:ext uri="{FF2B5EF4-FFF2-40B4-BE49-F238E27FC236}">
                <a16:creationId xmlns:a16="http://schemas.microsoft.com/office/drawing/2014/main" id="{F10C276E-0DE7-4F44-9480-C1829EBBDFF7}"/>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Problem</a:t>
            </a:r>
            <a:endParaRPr/>
          </a:p>
        </p:txBody>
      </p:sp>
      <p:sp>
        <p:nvSpPr>
          <p:cNvPr id="4805" name="Google Shape;4805;p106">
            <a:extLst xmlns:a="http://schemas.openxmlformats.org/drawingml/2006/main">
              <a:ext uri="{FF2B5EF4-FFF2-40B4-BE49-F238E27FC236}">
                <a16:creationId xmlns:a16="http://schemas.microsoft.com/office/drawing/2014/main" id="{AD622C72-7FF7-4223-8DF3-9BF02C174589}"/>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4806" name="Google Shape;4806;p106">
            <a:hlinkClick xmlns:r="http://schemas.openxmlformats.org/officeDocument/2006/relationships" xmlns:a="http://schemas.openxmlformats.org/drawingml/2006/main" r:id="R229f3549b2684d9c" action="ppaction://hlinksldjump"/>
            <a:extLst xmlns:a="http://schemas.openxmlformats.org/drawingml/2006/main">
              <a:ext uri="{FF2B5EF4-FFF2-40B4-BE49-F238E27FC236}">
                <a16:creationId xmlns:a16="http://schemas.microsoft.com/office/drawing/2014/main" id="{E8EC27E4-EB7D-47CB-8549-58B38F038816}"/>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07" name="Google Shape;4807;p106">
            <a:extLst xmlns:a="http://schemas.openxmlformats.org/drawingml/2006/main">
              <a:ext uri="{FF2B5EF4-FFF2-40B4-BE49-F238E27FC236}">
                <a16:creationId xmlns:a16="http://schemas.microsoft.com/office/drawing/2014/main" id="{9887E252-48F8-428F-883D-319048649EB8}"/>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4808" name="Google Shape;4808;p106">
            <a:extLst xmlns:a="http://schemas.openxmlformats.org/drawingml/2006/main">
              <a:ext uri="{FF2B5EF4-FFF2-40B4-BE49-F238E27FC236}">
                <a16:creationId xmlns:a16="http://schemas.microsoft.com/office/drawing/2014/main" id="{5200BD2B-1629-4680-A285-F32CDEFCC653}"/>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09" name="Google Shape;4809;p106">
            <a:hlinkClick xmlns:r="http://schemas.openxmlformats.org/officeDocument/2006/relationships" xmlns:a="http://schemas.openxmlformats.org/drawingml/2006/main" r:id="R2f966a9cf3184f54" action="ppaction://hlinksldjump"/>
            <a:extLst xmlns:a="http://schemas.openxmlformats.org/drawingml/2006/main">
              <a:ext uri="{FF2B5EF4-FFF2-40B4-BE49-F238E27FC236}">
                <a16:creationId xmlns:a16="http://schemas.microsoft.com/office/drawing/2014/main" id="{73A403EB-174F-4A1F-85E8-CE9836EC8208}"/>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10" name="Google Shape;4810;p106">
            <a:extLst xmlns:a="http://schemas.openxmlformats.org/drawingml/2006/main">
              <a:ext uri="{FF2B5EF4-FFF2-40B4-BE49-F238E27FC236}">
                <a16:creationId xmlns:a16="http://schemas.microsoft.com/office/drawing/2014/main" id="{47461093-08AD-4C4B-B40B-D85C8C52AD68}"/>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4811" name="Google Shape;4811;p106">
            <a:extLst xmlns:a="http://schemas.openxmlformats.org/drawingml/2006/main">
              <a:ext uri="{FF2B5EF4-FFF2-40B4-BE49-F238E27FC236}">
                <a16:creationId xmlns:a16="http://schemas.microsoft.com/office/drawing/2014/main" id="{3556BA6D-B1BA-4EC3-B068-A5C6626346FB}"/>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12" name="Google Shape;4812;p106">
            <a:hlinkClick xmlns:r="http://schemas.openxmlformats.org/officeDocument/2006/relationships" xmlns:a="http://schemas.openxmlformats.org/drawingml/2006/main" r:id="Re3237c6e39dd4075" action="ppaction://hlinksldjump"/>
            <a:extLst xmlns:a="http://schemas.openxmlformats.org/drawingml/2006/main">
              <a:ext uri="{FF2B5EF4-FFF2-40B4-BE49-F238E27FC236}">
                <a16:creationId xmlns:a16="http://schemas.microsoft.com/office/drawing/2014/main" id="{0A1DB011-8BFD-4A53-ACB7-A4F89178BDF8}"/>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13" name="Google Shape;4813;p106">
            <a:extLst xmlns:a="http://schemas.openxmlformats.org/drawingml/2006/main">
              <a:ext uri="{FF2B5EF4-FFF2-40B4-BE49-F238E27FC236}">
                <a16:creationId xmlns:a16="http://schemas.microsoft.com/office/drawing/2014/main" id="{6103CB02-9D64-4132-A341-9ACFD66F8754}"/>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4814" name="Google Shape;4814;p106">
            <a:extLst xmlns:a="http://schemas.openxmlformats.org/drawingml/2006/main">
              <a:ext uri="{FF2B5EF4-FFF2-40B4-BE49-F238E27FC236}">
                <a16:creationId xmlns:a16="http://schemas.microsoft.com/office/drawing/2014/main" id="{27D859E1-CE7B-44D2-BE7C-4599782E8276}"/>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15" name="Google Shape;4815;p106">
            <a:hlinkClick xmlns:r="http://schemas.openxmlformats.org/officeDocument/2006/relationships" xmlns:a="http://schemas.openxmlformats.org/drawingml/2006/main" r:id="R186ea3057e334098" action="ppaction://hlinksldjump"/>
            <a:extLst xmlns:a="http://schemas.openxmlformats.org/drawingml/2006/main">
              <a:ext uri="{FF2B5EF4-FFF2-40B4-BE49-F238E27FC236}">
                <a16:creationId xmlns:a16="http://schemas.microsoft.com/office/drawing/2014/main" id="{E7F0BCC5-01EE-43C8-8E33-1A12DA0F3732}"/>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16" name="Google Shape;4816;p106">
            <a:extLst xmlns:a="http://schemas.openxmlformats.org/drawingml/2006/main">
              <a:ext uri="{FF2B5EF4-FFF2-40B4-BE49-F238E27FC236}">
                <a16:creationId xmlns:a16="http://schemas.microsoft.com/office/drawing/2014/main" id="{11C69827-CC5C-48CD-B837-1DB06A8A6B6E}"/>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4817" name="Google Shape;4817;p106">
            <a:extLst xmlns:a="http://schemas.openxmlformats.org/drawingml/2006/main">
              <a:ext uri="{FF2B5EF4-FFF2-40B4-BE49-F238E27FC236}">
                <a16:creationId xmlns:a16="http://schemas.microsoft.com/office/drawing/2014/main" id="{80AB96DA-27C8-463A-ABCB-467C96AA14C8}"/>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18" name="Google Shape;4818;p106">
            <a:hlinkClick xmlns:r="http://schemas.openxmlformats.org/officeDocument/2006/relationships" xmlns:a="http://schemas.openxmlformats.org/drawingml/2006/main" r:id="R493d22ea4c93446b" action="ppaction://hlinksldjump"/>
            <a:extLst xmlns:a="http://schemas.openxmlformats.org/drawingml/2006/main">
              <a:ext uri="{FF2B5EF4-FFF2-40B4-BE49-F238E27FC236}">
                <a16:creationId xmlns:a16="http://schemas.microsoft.com/office/drawing/2014/main" id="{B6CC6453-594F-4611-8671-442A8DF96F93}"/>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19" name="Google Shape;4819;p106">
            <a:extLst xmlns:a="http://schemas.openxmlformats.org/drawingml/2006/main">
              <a:ext uri="{FF2B5EF4-FFF2-40B4-BE49-F238E27FC236}">
                <a16:creationId xmlns:a16="http://schemas.microsoft.com/office/drawing/2014/main" id="{EA8BED3E-ED7F-425D-B8AB-05BEF57BEC01}"/>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4820" name="Google Shape;4820;p106">
            <a:extLst xmlns:a="http://schemas.openxmlformats.org/drawingml/2006/main">
              <a:ext uri="{FF2B5EF4-FFF2-40B4-BE49-F238E27FC236}">
                <a16:creationId xmlns:a16="http://schemas.microsoft.com/office/drawing/2014/main" id="{E4CA3F84-FCED-42DE-A803-65CF2F7343DA}"/>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21" name="Google Shape;4821;p106">
            <a:hlinkClick xmlns:r="http://schemas.openxmlformats.org/officeDocument/2006/relationships" xmlns:a="http://schemas.openxmlformats.org/drawingml/2006/main" r:id="R7f7b2ee8de6746c9" action="ppaction://hlinksldjump"/>
            <a:extLst xmlns:a="http://schemas.openxmlformats.org/drawingml/2006/main">
              <a:ext uri="{FF2B5EF4-FFF2-40B4-BE49-F238E27FC236}">
                <a16:creationId xmlns:a16="http://schemas.microsoft.com/office/drawing/2014/main" id="{FCC79811-BB46-4841-BE50-EEEE1942F941}"/>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22" name="Google Shape;4822;p106">
            <a:extLst xmlns:a="http://schemas.openxmlformats.org/drawingml/2006/main">
              <a:ext uri="{FF2B5EF4-FFF2-40B4-BE49-F238E27FC236}">
                <a16:creationId xmlns:a16="http://schemas.microsoft.com/office/drawing/2014/main" id="{A2C4C76B-748F-4949-83BA-5643C166F5E1}"/>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4823" name="Google Shape;4823;p106">
            <a:extLst xmlns:a="http://schemas.openxmlformats.org/drawingml/2006/main">
              <a:ext uri="{FF2B5EF4-FFF2-40B4-BE49-F238E27FC236}">
                <a16:creationId xmlns:a16="http://schemas.microsoft.com/office/drawing/2014/main" id="{D3FDCDB4-1B4B-41CF-9D6A-37BB95AAF1F6}"/>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824" name="Google Shape;4824;p106">
            <a:hlinkClick xmlns:r="http://schemas.openxmlformats.org/officeDocument/2006/relationships" xmlns:a="http://schemas.openxmlformats.org/drawingml/2006/main" r:id="R06f5c3ce7cb546f4" action="ppaction://hlinksldjump"/>
            <a:extLst xmlns:a="http://schemas.openxmlformats.org/drawingml/2006/main">
              <a:ext uri="{FF2B5EF4-FFF2-40B4-BE49-F238E27FC236}">
                <a16:creationId xmlns:a16="http://schemas.microsoft.com/office/drawing/2014/main" id="{D47C6481-EDEF-46C1-93FD-FB3191C996EF}"/>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25" name="Google Shape;4825;p106">
            <a:extLst xmlns:a="http://schemas.openxmlformats.org/drawingml/2006/main">
              <a:ext uri="{FF2B5EF4-FFF2-40B4-BE49-F238E27FC236}">
                <a16:creationId xmlns:a16="http://schemas.microsoft.com/office/drawing/2014/main" id="{CD2E6974-42AB-40E4-8535-300D5AC0CCD8}"/>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4826" name="Google Shape;4826;p106">
            <a:hlinkClick xmlns:r="http://schemas.openxmlformats.org/officeDocument/2006/relationships" xmlns:a="http://schemas.openxmlformats.org/drawingml/2006/main" r:id="R0a1f12bf4e0649c5" action="ppaction://hlinksldjump"/>
            <a:extLst xmlns:a="http://schemas.openxmlformats.org/drawingml/2006/main">
              <a:ext uri="{FF2B5EF4-FFF2-40B4-BE49-F238E27FC236}">
                <a16:creationId xmlns:a16="http://schemas.microsoft.com/office/drawing/2014/main" id="{D6718E51-2111-4A00-ABDA-F983228CEBAE}"/>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828" name="Empatyzer SHORT — tło menu">
            <a:extLst xmlns:a="http://schemas.openxmlformats.org/drawingml/2006/main">
              <a:ext uri="{FF2B5EF4-FFF2-40B4-BE49-F238E27FC236}">
                <a16:creationId xmlns:a16="http://schemas.microsoft.com/office/drawing/2014/main" id="{DB8FB0CB-DEC5-4CBB-95BB-6B30A3E5C3F9}"/>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829" name="Empatyzer SHORT — menu Problem">
            <a:extLst xmlns:a="http://schemas.openxmlformats.org/drawingml/2006/main">
              <a:ext uri="{FF2B5EF4-FFF2-40B4-BE49-F238E27FC236}">
                <a16:creationId xmlns:a16="http://schemas.microsoft.com/office/drawing/2014/main" id="{0F98E520-261A-4B4B-B939-4DA566406866}"/>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4830" name="Empatyzer SHORT — separator menu">
            <a:extLst xmlns:a="http://schemas.openxmlformats.org/drawingml/2006/main">
              <a:ext uri="{FF2B5EF4-FFF2-40B4-BE49-F238E27FC236}">
                <a16:creationId xmlns:a16="http://schemas.microsoft.com/office/drawing/2014/main" id="{1CC769C9-AEBA-4BB4-A4D8-587353643A0F}"/>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1" name="Empatyzer SHORT — menu Przykłady">
            <a:extLst xmlns:a="http://schemas.openxmlformats.org/drawingml/2006/main">
              <a:ext uri="{FF2B5EF4-FFF2-40B4-BE49-F238E27FC236}">
                <a16:creationId xmlns:a16="http://schemas.microsoft.com/office/drawing/2014/main" id="{A894F57D-A2F7-4F54-B701-EA5330C9C481}"/>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4832" name="Empatyzer SHORT — separator menu">
            <a:extLst xmlns:a="http://schemas.openxmlformats.org/drawingml/2006/main">
              <a:ext uri="{FF2B5EF4-FFF2-40B4-BE49-F238E27FC236}">
                <a16:creationId xmlns:a16="http://schemas.microsoft.com/office/drawing/2014/main" id="{47A60C2A-0020-4EEC-8136-ABACF622A5E8}"/>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3" name="Empatyzer SHORT — menu Rozmowa z Em">
            <a:extLst xmlns:a="http://schemas.openxmlformats.org/drawingml/2006/main">
              <a:ext uri="{FF2B5EF4-FFF2-40B4-BE49-F238E27FC236}">
                <a16:creationId xmlns:a16="http://schemas.microsoft.com/office/drawing/2014/main" id="{E6CDB297-B042-4819-B4DF-587BA5202769}"/>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4834" name="Empatyzer SHORT — separator menu">
            <a:extLst xmlns:a="http://schemas.openxmlformats.org/drawingml/2006/main">
              <a:ext uri="{FF2B5EF4-FFF2-40B4-BE49-F238E27FC236}">
                <a16:creationId xmlns:a16="http://schemas.microsoft.com/office/drawing/2014/main" id="{C251BE4A-CE4F-4113-9711-B087BA14E51F}"/>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5" name="Empatyzer SHORT — menu Dowody">
            <a:extLst xmlns:a="http://schemas.openxmlformats.org/drawingml/2006/main">
              <a:ext uri="{FF2B5EF4-FFF2-40B4-BE49-F238E27FC236}">
                <a16:creationId xmlns:a16="http://schemas.microsoft.com/office/drawing/2014/main" id="{93D78439-1560-49D5-BD4C-CAC76257BFC3}"/>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4836" name="Empatyzer SHORT — separator menu">
            <a:extLst xmlns:a="http://schemas.openxmlformats.org/drawingml/2006/main">
              <a:ext uri="{FF2B5EF4-FFF2-40B4-BE49-F238E27FC236}">
                <a16:creationId xmlns:a16="http://schemas.microsoft.com/office/drawing/2014/main" id="{C71EAC55-C00D-413E-9A63-7EBCBFB4C856}"/>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7" name="Empatyzer SHORT — menu Empatyzer">
            <a:extLst xmlns:a="http://schemas.openxmlformats.org/drawingml/2006/main">
              <a:ext uri="{FF2B5EF4-FFF2-40B4-BE49-F238E27FC236}">
                <a16:creationId xmlns:a16="http://schemas.microsoft.com/office/drawing/2014/main" id="{3761B172-E4EB-41D0-828D-566431F5CD88}"/>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4838" name="Empatyzer SHORT — separator menu">
            <a:extLst xmlns:a="http://schemas.openxmlformats.org/drawingml/2006/main">
              <a:ext uri="{FF2B5EF4-FFF2-40B4-BE49-F238E27FC236}">
                <a16:creationId xmlns:a16="http://schemas.microsoft.com/office/drawing/2014/main" id="{50D764E9-9B7C-4E05-95B6-AB4D184086A4}"/>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39" name="Empatyzer SHORT — menu Zastosowania">
            <a:extLst xmlns:a="http://schemas.openxmlformats.org/drawingml/2006/main">
              <a:ext uri="{FF2B5EF4-FFF2-40B4-BE49-F238E27FC236}">
                <a16:creationId xmlns:a16="http://schemas.microsoft.com/office/drawing/2014/main" id="{C4AED710-44E6-416A-A254-13DA472D3FAB}"/>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4840" name="Empatyzer SHORT — separator menu">
            <a:extLst xmlns:a="http://schemas.openxmlformats.org/drawingml/2006/main">
              <a:ext uri="{FF2B5EF4-FFF2-40B4-BE49-F238E27FC236}">
                <a16:creationId xmlns:a16="http://schemas.microsoft.com/office/drawing/2014/main" id="{94ECE6F5-3002-4716-9178-24942E1DFDA7}"/>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41" name="Empatyzer SHORT — menu Prywatność">
            <a:extLst xmlns:a="http://schemas.openxmlformats.org/drawingml/2006/main">
              <a:ext uri="{FF2B5EF4-FFF2-40B4-BE49-F238E27FC236}">
                <a16:creationId xmlns:a16="http://schemas.microsoft.com/office/drawing/2014/main" id="{85D0A431-4C1A-4EB0-8526-34C6D2EAC9FC}"/>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4842" name="Empatyzer SHORT — separator menu">
            <a:extLst xmlns:a="http://schemas.openxmlformats.org/drawingml/2006/main">
              <a:ext uri="{FF2B5EF4-FFF2-40B4-BE49-F238E27FC236}">
                <a16:creationId xmlns:a16="http://schemas.microsoft.com/office/drawing/2014/main" id="{4E383A2D-97AF-46B7-A038-AFF22D6F032E}"/>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43" name="Empatyzer SHORT — menu Następny krok">
            <a:extLst xmlns:a="http://schemas.openxmlformats.org/drawingml/2006/main">
              <a:ext uri="{FF2B5EF4-FFF2-40B4-BE49-F238E27FC236}">
                <a16:creationId xmlns:a16="http://schemas.microsoft.com/office/drawing/2014/main" id="{A424CF43-109E-4FD6-9215-ABC145C0F819}"/>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4844" name="Empatyzer SHORT — separator menu">
            <a:extLst xmlns:a="http://schemas.openxmlformats.org/drawingml/2006/main">
              <a:ext uri="{FF2B5EF4-FFF2-40B4-BE49-F238E27FC236}">
                <a16:creationId xmlns:a16="http://schemas.microsoft.com/office/drawing/2014/main" id="{E465CC9E-4BDB-4F32-B12C-79ED554F0CB3}"/>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4845" name="Empatyzer SHORT — aktywna sekcja Appendix">
            <a:extLst xmlns:a="http://schemas.openxmlformats.org/drawingml/2006/main">
              <a:ext uri="{FF2B5EF4-FFF2-40B4-BE49-F238E27FC236}">
                <a16:creationId xmlns:a16="http://schemas.microsoft.com/office/drawing/2014/main" id="{4E82DAEF-7094-460C-B2BF-603155FC0982}"/>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4846" name="Empatyzer SHORT — menu Appendix">
            <a:extLst xmlns:a="http://schemas.openxmlformats.org/drawingml/2006/main">
              <a:ext uri="{FF2B5EF4-FFF2-40B4-BE49-F238E27FC236}">
                <a16:creationId xmlns:a16="http://schemas.microsoft.com/office/drawing/2014/main" id="{221F0A8A-7887-477A-96BB-B51577BD9DB6}"/>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954531116"/>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5202" name="Google Shape;5202;p114">
            <a:extLst xmlns:a="http://schemas.openxmlformats.org/drawingml/2006/main">
              <a:ext uri="{FF2B5EF4-FFF2-40B4-BE49-F238E27FC236}">
                <a16:creationId xmlns:a16="http://schemas.microsoft.com/office/drawing/2014/main" id="{7352003A-362D-4432-9569-0F221448703E}"/>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5203" name="Google Shape;5203;p114">
            <a:extLst xmlns:a="http://schemas.openxmlformats.org/drawingml/2006/main">
              <a:ext uri="{FF2B5EF4-FFF2-40B4-BE49-F238E27FC236}">
                <a16:creationId xmlns:a16="http://schemas.microsoft.com/office/drawing/2014/main" id="{D979E132-C85C-4DF3-A9D1-15EFC071B291}"/>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Opcjonalny raport o organizacji</a:t>
            </a:r>
            <a:endParaRPr sz="2800"/>
          </a:p>
        </p:txBody>
      </p:sp>
      <p:sp>
        <p:nvSpPr>
          <p:cNvPr id="5204" name="Google Shape;5204;p114">
            <a:extLst xmlns:a="http://schemas.openxmlformats.org/drawingml/2006/main">
              <a:ext uri="{FF2B5EF4-FFF2-40B4-BE49-F238E27FC236}">
                <a16:creationId xmlns:a16="http://schemas.microsoft.com/office/drawing/2014/main" id="{87AA488E-C7C7-42B3-B45F-06CFF5DE4B57}"/>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Po roku organizacja może otrzymać unikalny raport o DNA organizacji: mapę cech, motywacji, predyspozycji i potencjalnych konfliktów. To gotowa instrukcja obsługi organizacji — pokazuje jej mocne i słabe strony oraz podpowiada, gdzie i jakie działania rozwojowe prowadzić.</a:t>
            </a:r>
            <a:endParaRPr sz="1550"/>
          </a:p>
        </p:txBody>
      </p:sp>
      <p:pic>
        <p:nvPicPr>
          <p:cNvPr id="5279" name="Google Shape;5205;p114"/>
          <p:cNvPicPr>
            <a:picLocks xmlns:a="http://schemas.openxmlformats.org/drawingml/2006/main" noChangeAspect="1"/>
          </p:cNvPicPr>
          <p:nvPr/>
        </p:nvPicPr>
        <p:blipFill rotWithShape="1">
          <a:blip xmlns:r="http://schemas.openxmlformats.org/officeDocument/2006/relationships" xmlns:a="http://schemas.openxmlformats.org/drawingml/2006/main" r:embed="R1f94c2464f41478a">
            <a:alphaModFix/>
          </a:blip>
          <a:srcRect xmlns:a="http://schemas.openxmlformats.org/drawingml/2006/main" l="0" t="0" r="0" b="0"/>
          <a:stretch xmlns:a="http://schemas.openxmlformats.org/drawingml/2006/main"/>
        </p:blipFill>
        <p:spPr>
          <a:xfrm xmlns:a="http://schemas.openxmlformats.org/drawingml/2006/main" rot="0" flipH="0" flipV="0">
            <a:off x="6653451" y="2263197"/>
            <a:ext cx="3825345" cy="2837202"/>
          </a:xfrm>
          <a:prstGeom xmlns:a="http://schemas.openxmlformats.org/drawingml/2006/main" prst="rect">
            <a:avLst/>
          </a:prstGeom>
          <a:ln xmlns:a="http://schemas.openxmlformats.org/drawingml/2006/main">
            <a:noFill/>
          </a:ln>
        </p:spPr>
      </p:pic>
      <p:sp>
        <p:nvSpPr>
          <p:cNvPr id="5206" name="Google Shape;5206;p114">
            <a:extLst xmlns:a="http://schemas.openxmlformats.org/drawingml/2006/main">
              <a:ext uri="{FF2B5EF4-FFF2-40B4-BE49-F238E27FC236}">
                <a16:creationId xmlns:a16="http://schemas.microsoft.com/office/drawing/2014/main" id="{A9A5289E-968C-4A6D-9C33-C3B88E72B5B9}"/>
              </a:ext>
            </a:extLst>
          </p:cNvPr>
          <p:cNvSpPr>
            <a:spLocks xmlns:a="http://schemas.openxmlformats.org/drawingml/2006/main" noGrp="1"/>
          </p:cNvSpPr>
          <p:nvPr/>
        </p:nvSpPr>
        <p:spPr>
          <a:xfrm xmlns:a="http://schemas.openxmlformats.org/drawingml/2006/main">
            <a:off x="6613855" y="2084832"/>
            <a:ext cx="5029200" cy="2889504"/>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07" name="Google Shape;5207;p114">
            <a:extLst xmlns:a="http://schemas.openxmlformats.org/drawingml/2006/main">
              <a:ext uri="{FF2B5EF4-FFF2-40B4-BE49-F238E27FC236}">
                <a16:creationId xmlns:a16="http://schemas.microsoft.com/office/drawing/2014/main" id="{2E61632D-D529-4C33-9ACE-19ECA3A83C99}"/>
              </a:ext>
            </a:extLst>
          </p:cNvPr>
          <p:cNvSpPr>
            <a:spLocks xmlns:a="http://schemas.openxmlformats.org/drawingml/2006/main" noGrp="1"/>
          </p:cNvSpPr>
          <p:nvPr/>
        </p:nvSpPr>
        <p:spPr>
          <a:xfrm xmlns:a="http://schemas.openxmlformats.org/drawingml/2006/main">
            <a:off x="6613874" y="5171027"/>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Przykładowe analizy zespołów, działów i zanonimizowanych profili: talenty, motywacje i potencjalne konflikty.</a:t>
            </a:r>
            <a:endParaRPr sz="900"/>
          </a:p>
        </p:txBody>
      </p:sp>
      <p:sp>
        <p:nvSpPr>
          <p:cNvPr id="5208" name="Google Shape;5208;p114">
            <a:extLst xmlns:a="http://schemas.openxmlformats.org/drawingml/2006/main">
              <a:ext uri="{FF2B5EF4-FFF2-40B4-BE49-F238E27FC236}">
                <a16:creationId xmlns:a16="http://schemas.microsoft.com/office/drawing/2014/main" id="{98407463-03D8-439F-990B-0F6093A94E55}"/>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10" name="Google Shape;5210;p114">
            <a:extLst xmlns:a="http://schemas.openxmlformats.org/drawingml/2006/main">
              <a:ext uri="{FF2B5EF4-FFF2-40B4-BE49-F238E27FC236}">
                <a16:creationId xmlns:a16="http://schemas.microsoft.com/office/drawing/2014/main" id="{D900FAFC-87D0-4A27-8D5F-9976EE76CB81}"/>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Twój zespół na tle innych zespołów</a:t>
            </a:r>
            <a:endParaRPr sz="1450"/>
          </a:p>
        </p:txBody>
      </p:sp>
      <p:sp>
        <p:nvSpPr>
          <p:cNvPr id="5211" name="Google Shape;5211;p114">
            <a:extLst xmlns:a="http://schemas.openxmlformats.org/drawingml/2006/main">
              <a:ext uri="{FF2B5EF4-FFF2-40B4-BE49-F238E27FC236}">
                <a16:creationId xmlns:a16="http://schemas.microsoft.com/office/drawing/2014/main" id="{9EC2EE80-EDAE-481D-8781-36C35A85ECA4}"/>
              </a:ext>
            </a:extLst>
          </p:cNvPr>
          <p:cNvSpPr>
            <a:spLocks xmlns:a="http://schemas.openxmlformats.org/drawingml/2006/main" noGrp="1"/>
          </p:cNvSpPr>
          <p:nvPr/>
        </p:nvSpPr>
        <p:spPr>
          <a:xfrm xmlns:a="http://schemas.openxmlformats.org/drawingml/2006/main">
            <a:off x="1115568" y="2468880"/>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Jak w zespole rozkładają się potrzeby dotyczące porządku, swobody i sposobu komunikowania zmiany.</a:t>
            </a:r>
            <a:endParaRPr sz="1250"/>
          </a:p>
        </p:txBody>
      </p:sp>
      <p:sp>
        <p:nvSpPr>
          <p:cNvPr id="5212" name="Google Shape;5212;p114">
            <a:extLst xmlns:a="http://schemas.openxmlformats.org/drawingml/2006/main">
              <a:ext uri="{FF2B5EF4-FFF2-40B4-BE49-F238E27FC236}">
                <a16:creationId xmlns:a16="http://schemas.microsoft.com/office/drawing/2014/main" id="{82A656CD-BEA6-49AC-9142-B5C2FF742B88}"/>
              </a:ext>
            </a:extLst>
          </p:cNvPr>
          <p:cNvSpPr>
            <a:spLocks xmlns:a="http://schemas.openxmlformats.org/drawingml/2006/main" noGrp="1"/>
          </p:cNvSpPr>
          <p:nvPr/>
        </p:nvSpPr>
        <p:spPr>
          <a:xfrm xmlns:a="http://schemas.openxmlformats.org/drawingml/2006/main">
            <a:off x="548640" y="319430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14" name="Google Shape;5214;p114">
            <a:extLst xmlns:a="http://schemas.openxmlformats.org/drawingml/2006/main">
              <a:ext uri="{FF2B5EF4-FFF2-40B4-BE49-F238E27FC236}">
                <a16:creationId xmlns:a16="http://schemas.microsoft.com/office/drawing/2014/main" id="{92EE1CFB-A608-42B1-A989-9F424373451C}"/>
              </a:ext>
            </a:extLst>
          </p:cNvPr>
          <p:cNvSpPr>
            <a:spLocks xmlns:a="http://schemas.openxmlformats.org/drawingml/2006/main" noGrp="1"/>
          </p:cNvSpPr>
          <p:nvPr/>
        </p:nvSpPr>
        <p:spPr>
          <a:xfrm xmlns:a="http://schemas.openxmlformats.org/drawingml/2006/main">
            <a:off x="1115568" y="321259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Jak rozmawiać z sąsiednim zespołem</a:t>
            </a:r>
            <a:endParaRPr sz="1450"/>
          </a:p>
        </p:txBody>
      </p:sp>
      <p:sp>
        <p:nvSpPr>
          <p:cNvPr id="5215" name="Google Shape;5215;p114">
            <a:extLst xmlns:a="http://schemas.openxmlformats.org/drawingml/2006/main">
              <a:ext uri="{FF2B5EF4-FFF2-40B4-BE49-F238E27FC236}">
                <a16:creationId xmlns:a16="http://schemas.microsoft.com/office/drawing/2014/main" id="{2110F3AF-B7C4-49FB-919F-2143C51C3BB3}"/>
              </a:ext>
            </a:extLst>
          </p:cNvPr>
          <p:cNvSpPr>
            <a:spLocks xmlns:a="http://schemas.openxmlformats.org/drawingml/2006/main" noGrp="1"/>
          </p:cNvSpPr>
          <p:nvPr/>
        </p:nvSpPr>
        <p:spPr>
          <a:xfrm xmlns:a="http://schemas.openxmlformats.org/drawingml/2006/main">
            <a:off x="1115568" y="3560064"/>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Z czego biorą się powtarzające się spory i co ustalić na początku: cel, kto decyduje, jaki jest standard i kiedy eskalować.</a:t>
            </a:r>
            <a:endParaRPr sz="1250"/>
          </a:p>
        </p:txBody>
      </p:sp>
      <p:sp>
        <p:nvSpPr>
          <p:cNvPr id="5216" name="Google Shape;5216;p114">
            <a:extLst xmlns:a="http://schemas.openxmlformats.org/drawingml/2006/main">
              <a:ext uri="{FF2B5EF4-FFF2-40B4-BE49-F238E27FC236}">
                <a16:creationId xmlns:a16="http://schemas.microsoft.com/office/drawing/2014/main" id="{02876F32-83A7-4205-AF76-93C42E7736E7}"/>
              </a:ext>
            </a:extLst>
          </p:cNvPr>
          <p:cNvSpPr>
            <a:spLocks xmlns:a="http://schemas.openxmlformats.org/drawingml/2006/main" noGrp="1"/>
          </p:cNvSpPr>
          <p:nvPr/>
        </p:nvSpPr>
        <p:spPr>
          <a:xfrm xmlns:a="http://schemas.openxmlformats.org/drawingml/2006/main">
            <a:off x="548640" y="4285488"/>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18" name="Google Shape;5218;p114">
            <a:extLst xmlns:a="http://schemas.openxmlformats.org/drawingml/2006/main">
              <a:ext uri="{FF2B5EF4-FFF2-40B4-BE49-F238E27FC236}">
                <a16:creationId xmlns:a16="http://schemas.microsoft.com/office/drawing/2014/main" id="{18AAD2E2-BE21-4B2B-AB0F-4FFEEB84DAD6}"/>
              </a:ext>
            </a:extLst>
          </p:cNvPr>
          <p:cNvSpPr>
            <a:spLocks xmlns:a="http://schemas.openxmlformats.org/drawingml/2006/main" noGrp="1"/>
          </p:cNvSpPr>
          <p:nvPr/>
        </p:nvSpPr>
        <p:spPr>
          <a:xfrm xmlns:a="http://schemas.openxmlformats.org/drawingml/2006/main">
            <a:off x="1115568" y="4303776"/>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Jak przygotować zmianę</a:t>
            </a:r>
            <a:endParaRPr sz="1450"/>
          </a:p>
        </p:txBody>
      </p:sp>
      <p:sp>
        <p:nvSpPr>
          <p:cNvPr id="5219" name="Google Shape;5219;p114">
            <a:extLst xmlns:a="http://schemas.openxmlformats.org/drawingml/2006/main">
              <a:ext uri="{FF2B5EF4-FFF2-40B4-BE49-F238E27FC236}">
                <a16:creationId xmlns:a16="http://schemas.microsoft.com/office/drawing/2014/main" id="{C2CC85B3-DE16-404F-918A-302A5CBCC515}"/>
              </a:ext>
            </a:extLst>
          </p:cNvPr>
          <p:cNvSpPr>
            <a:spLocks xmlns:a="http://schemas.openxmlformats.org/drawingml/2006/main" noGrp="1"/>
          </p:cNvSpPr>
          <p:nvPr/>
        </p:nvSpPr>
        <p:spPr>
          <a:xfrm xmlns:a="http://schemas.openxmlformats.org/drawingml/2006/main">
            <a:off x="1115568" y="4651248"/>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Co powiedzieć zespołowi, który potrzebuje konkretu, a co takiemu, który najpierw chce wiedzieć dlaczego.</a:t>
            </a:r>
            <a:endParaRPr sz="1250"/>
          </a:p>
        </p:txBody>
      </p:sp>
      <p:sp>
        <p:nvSpPr>
          <p:cNvPr id="5220" name="Google Shape;5220;p114">
            <a:extLst xmlns:a="http://schemas.openxmlformats.org/drawingml/2006/main">
              <a:ext uri="{FF2B5EF4-FFF2-40B4-BE49-F238E27FC236}">
                <a16:creationId xmlns:a16="http://schemas.microsoft.com/office/drawing/2014/main" id="{35D7FCCD-F677-453A-9F5E-2E31575B93B7}"/>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222" name="Google Shape;5222;p114">
            <a:extLst xmlns:a="http://schemas.openxmlformats.org/drawingml/2006/main">
              <a:ext uri="{FF2B5EF4-FFF2-40B4-BE49-F238E27FC236}">
                <a16:creationId xmlns:a16="http://schemas.microsoft.com/office/drawing/2014/main" id="{21D9F491-EF95-4A00-A3BC-B8BE61432860}"/>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50"/>
              <a:buFont typeface="Calibri"/>
              <a:buNone/>
            </a:pPr>
            <a:r>
              <a:rPr sz="1250" b="1" u="none">
                <a:solidFill>
                  <a:srgbClr val="241C28"/>
                </a:solidFill>
                <a:latin typeface="Calibri"/>
                <a:ea typeface="Calibri"/>
                <a:cs typeface="Calibri"/>
              </a:rPr>
              <a:t>Raport opisuje grupy i role, nie ocenia pojedynczych osób. Zamawia go organizacja, nie pojedynczy zespół.</a:t>
            </a:r>
            <a:endParaRPr sz="1250"/>
          </a:p>
        </p:txBody>
      </p:sp>
      <p:pic>
        <p:nvPicPr>
          <p:cNvPr id="5293" name="Google Shape;5223;p114"/>
          <p:cNvPicPr>
            <a:picLocks xmlns:a="http://schemas.openxmlformats.org/drawingml/2006/main" noChangeAspect="1"/>
          </p:cNvPicPr>
          <p:nvPr/>
        </p:nvPicPr>
        <p:blipFill rotWithShape="1">
          <a:blip xmlns:r="http://schemas.openxmlformats.org/officeDocument/2006/relationships" xmlns:a="http://schemas.openxmlformats.org/drawingml/2006/main" r:embed="R0a432fe8fc334864">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224" name="Google Shape;5224;p114">
            <a:extLst xmlns:a="http://schemas.openxmlformats.org/drawingml/2006/main">
              <a:ext uri="{FF2B5EF4-FFF2-40B4-BE49-F238E27FC236}">
                <a16:creationId xmlns:a16="http://schemas.microsoft.com/office/drawing/2014/main" id="{DE174BEF-9E33-4EE9-AA51-13E48AA3A157}"/>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5225" name="Google Shape;5225;p114">
            <a:extLst xmlns:a="http://schemas.openxmlformats.org/drawingml/2006/main">
              <a:ext uri="{FF2B5EF4-FFF2-40B4-BE49-F238E27FC236}">
                <a16:creationId xmlns:a16="http://schemas.microsoft.com/office/drawing/2014/main" id="{08A981E4-3B8F-4807-8E1D-B2F96A5DE0C3}"/>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26" name="Google Shape;5226;p114">
            <a:extLst xmlns:a="http://schemas.openxmlformats.org/drawingml/2006/main">
              <a:ext uri="{FF2B5EF4-FFF2-40B4-BE49-F238E27FC236}">
                <a16:creationId xmlns:a16="http://schemas.microsoft.com/office/drawing/2014/main" id="{FBF83B8E-4101-4C2E-B9AF-DFF7BCB7C0CB}"/>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227" name="Google Shape;5227;p114">
            <a:extLst xmlns:a="http://schemas.openxmlformats.org/drawingml/2006/main">
              <a:ext uri="{FF2B5EF4-FFF2-40B4-BE49-F238E27FC236}">
                <a16:creationId xmlns:a16="http://schemas.microsoft.com/office/drawing/2014/main" id="{12A2FB82-8772-41FB-92C7-F2340F187A78}"/>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28" name="Google Shape;5228;p114">
            <a:hlinkClick xmlns:r="http://schemas.openxmlformats.org/officeDocument/2006/relationships" xmlns:a="http://schemas.openxmlformats.org/drawingml/2006/main" r:id="R5879f5aa7cef477a" action="ppaction://hlinksldjump"/>
            <a:extLst xmlns:a="http://schemas.openxmlformats.org/drawingml/2006/main">
              <a:ext uri="{FF2B5EF4-FFF2-40B4-BE49-F238E27FC236}">
                <a16:creationId xmlns:a16="http://schemas.microsoft.com/office/drawing/2014/main" id="{8023C78D-C42B-475B-A7EB-014B6D4420BF}"/>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29" name="Google Shape;5229;p114">
            <a:extLst xmlns:a="http://schemas.openxmlformats.org/drawingml/2006/main">
              <a:ext uri="{FF2B5EF4-FFF2-40B4-BE49-F238E27FC236}">
                <a16:creationId xmlns:a16="http://schemas.microsoft.com/office/drawing/2014/main" id="{33FF17EC-8ACA-4039-BF73-9408AABB1191}"/>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230" name="Google Shape;5230;p114">
            <a:extLst xmlns:a="http://schemas.openxmlformats.org/drawingml/2006/main">
              <a:ext uri="{FF2B5EF4-FFF2-40B4-BE49-F238E27FC236}">
                <a16:creationId xmlns:a16="http://schemas.microsoft.com/office/drawing/2014/main" id="{2C8F3D3E-A571-4E1B-ACE6-13F7C28E3035}"/>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31" name="Google Shape;5231;p114">
            <a:hlinkClick xmlns:r="http://schemas.openxmlformats.org/officeDocument/2006/relationships" xmlns:a="http://schemas.openxmlformats.org/drawingml/2006/main" r:id="R825dcaed6ebd4b48" action="ppaction://hlinksldjump"/>
            <a:extLst xmlns:a="http://schemas.openxmlformats.org/drawingml/2006/main">
              <a:ext uri="{FF2B5EF4-FFF2-40B4-BE49-F238E27FC236}">
                <a16:creationId xmlns:a16="http://schemas.microsoft.com/office/drawing/2014/main" id="{5DC8E715-FE23-4853-95BF-D4727DCE0349}"/>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32" name="Google Shape;5232;p114">
            <a:extLst xmlns:a="http://schemas.openxmlformats.org/drawingml/2006/main">
              <a:ext uri="{FF2B5EF4-FFF2-40B4-BE49-F238E27FC236}">
                <a16:creationId xmlns:a16="http://schemas.microsoft.com/office/drawing/2014/main" id="{D74A53C0-F6DD-43D4-8535-49801543F2D5}"/>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233" name="Google Shape;5233;p114">
            <a:extLst xmlns:a="http://schemas.openxmlformats.org/drawingml/2006/main">
              <a:ext uri="{FF2B5EF4-FFF2-40B4-BE49-F238E27FC236}">
                <a16:creationId xmlns:a16="http://schemas.microsoft.com/office/drawing/2014/main" id="{51C04700-F1FB-44E1-86F7-66AB412ACC5B}"/>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34" name="Google Shape;5234;p114">
            <a:hlinkClick xmlns:r="http://schemas.openxmlformats.org/officeDocument/2006/relationships" xmlns:a="http://schemas.openxmlformats.org/drawingml/2006/main" r:id="Rbb4182ebf6524a61" action="ppaction://hlinksldjump"/>
            <a:extLst xmlns:a="http://schemas.openxmlformats.org/drawingml/2006/main">
              <a:ext uri="{FF2B5EF4-FFF2-40B4-BE49-F238E27FC236}">
                <a16:creationId xmlns:a16="http://schemas.microsoft.com/office/drawing/2014/main" id="{29E974B7-4286-4CFC-A704-FB9720E819CA}"/>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35" name="Google Shape;5235;p114">
            <a:extLst xmlns:a="http://schemas.openxmlformats.org/drawingml/2006/main">
              <a:ext uri="{FF2B5EF4-FFF2-40B4-BE49-F238E27FC236}">
                <a16:creationId xmlns:a16="http://schemas.microsoft.com/office/drawing/2014/main" id="{90F8BDB7-5AC0-447F-AC78-1DC799C156C9}"/>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36" name="Google Shape;5236;p114">
            <a:extLst xmlns:a="http://schemas.openxmlformats.org/drawingml/2006/main">
              <a:ext uri="{FF2B5EF4-FFF2-40B4-BE49-F238E27FC236}">
                <a16:creationId xmlns:a16="http://schemas.microsoft.com/office/drawing/2014/main" id="{F4CAA13C-C645-4C67-85C9-64701F066845}"/>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5237" name="Google Shape;5237;p114">
            <a:extLst xmlns:a="http://schemas.openxmlformats.org/drawingml/2006/main">
              <a:ext uri="{FF2B5EF4-FFF2-40B4-BE49-F238E27FC236}">
                <a16:creationId xmlns:a16="http://schemas.microsoft.com/office/drawing/2014/main" id="{93E9F98A-AFD5-4B8E-B2F1-7EAB6F778ED1}"/>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238" name="Google Shape;5238;p114">
            <a:hlinkClick xmlns:r="http://schemas.openxmlformats.org/officeDocument/2006/relationships" xmlns:a="http://schemas.openxmlformats.org/drawingml/2006/main" r:id="R573d80ce25204896" action="ppaction://hlinksldjump"/>
            <a:extLst xmlns:a="http://schemas.openxmlformats.org/drawingml/2006/main">
              <a:ext uri="{FF2B5EF4-FFF2-40B4-BE49-F238E27FC236}">
                <a16:creationId xmlns:a16="http://schemas.microsoft.com/office/drawing/2014/main" id="{5C469CA7-1661-42B5-BBC8-1E518ED723C2}"/>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39" name="Google Shape;5239;p114">
            <a:extLst xmlns:a="http://schemas.openxmlformats.org/drawingml/2006/main">
              <a:ext uri="{FF2B5EF4-FFF2-40B4-BE49-F238E27FC236}">
                <a16:creationId xmlns:a16="http://schemas.microsoft.com/office/drawing/2014/main" id="{D440BE27-2160-444E-A40D-E2A74DEB78A0}"/>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5240" name="Google Shape;5240;p114">
            <a:extLst xmlns:a="http://schemas.openxmlformats.org/drawingml/2006/main">
              <a:ext uri="{FF2B5EF4-FFF2-40B4-BE49-F238E27FC236}">
                <a16:creationId xmlns:a16="http://schemas.microsoft.com/office/drawing/2014/main" id="{470BDDCE-BCFE-487C-A81B-183922F4DC6F}"/>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41" name="Google Shape;5241;p114">
            <a:hlinkClick xmlns:r="http://schemas.openxmlformats.org/officeDocument/2006/relationships" xmlns:a="http://schemas.openxmlformats.org/drawingml/2006/main" r:id="Raee3aa5b7ace4428" action="ppaction://hlinksldjump"/>
            <a:extLst xmlns:a="http://schemas.openxmlformats.org/drawingml/2006/main">
              <a:ext uri="{FF2B5EF4-FFF2-40B4-BE49-F238E27FC236}">
                <a16:creationId xmlns:a16="http://schemas.microsoft.com/office/drawing/2014/main" id="{D2D71D1E-103B-464B-A800-470813664426}"/>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42" name="Google Shape;5242;p114">
            <a:extLst xmlns:a="http://schemas.openxmlformats.org/drawingml/2006/main">
              <a:ext uri="{FF2B5EF4-FFF2-40B4-BE49-F238E27FC236}">
                <a16:creationId xmlns:a16="http://schemas.microsoft.com/office/drawing/2014/main" id="{7C221DA7-EE2D-453F-BB70-F4CA08E39ACC}"/>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5243" name="Google Shape;5243;p114">
            <a:extLst xmlns:a="http://schemas.openxmlformats.org/drawingml/2006/main">
              <a:ext uri="{FF2B5EF4-FFF2-40B4-BE49-F238E27FC236}">
                <a16:creationId xmlns:a16="http://schemas.microsoft.com/office/drawing/2014/main" id="{A4708EBE-F735-458A-90AD-274151C39B6E}"/>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44" name="Google Shape;5244;p114">
            <a:hlinkClick xmlns:r="http://schemas.openxmlformats.org/officeDocument/2006/relationships" xmlns:a="http://schemas.openxmlformats.org/drawingml/2006/main" r:id="Rd73d980120b24f9d" action="ppaction://hlinksldjump"/>
            <a:extLst xmlns:a="http://schemas.openxmlformats.org/drawingml/2006/main">
              <a:ext uri="{FF2B5EF4-FFF2-40B4-BE49-F238E27FC236}">
                <a16:creationId xmlns:a16="http://schemas.microsoft.com/office/drawing/2014/main" id="{23A1D636-D196-46D3-BAF7-6B54D72CA667}"/>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45" name="Google Shape;5245;p114">
            <a:extLst xmlns:a="http://schemas.openxmlformats.org/drawingml/2006/main">
              <a:ext uri="{FF2B5EF4-FFF2-40B4-BE49-F238E27FC236}">
                <a16:creationId xmlns:a16="http://schemas.microsoft.com/office/drawing/2014/main" id="{DBDF972E-538A-477C-957B-A2D364E278F4}"/>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246" name="Google Shape;5246;p114">
            <a:extLst xmlns:a="http://schemas.openxmlformats.org/drawingml/2006/main">
              <a:ext uri="{FF2B5EF4-FFF2-40B4-BE49-F238E27FC236}">
                <a16:creationId xmlns:a16="http://schemas.microsoft.com/office/drawing/2014/main" id="{5E2D9EDD-43FE-4546-8083-3A521A78C331}"/>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247" name="Google Shape;5247;p114">
            <a:hlinkClick xmlns:r="http://schemas.openxmlformats.org/officeDocument/2006/relationships" xmlns:a="http://schemas.openxmlformats.org/drawingml/2006/main" r:id="Rde77b4ece2074c77" action="ppaction://hlinksldjump"/>
            <a:extLst xmlns:a="http://schemas.openxmlformats.org/drawingml/2006/main">
              <a:ext uri="{FF2B5EF4-FFF2-40B4-BE49-F238E27FC236}">
                <a16:creationId xmlns:a16="http://schemas.microsoft.com/office/drawing/2014/main" id="{B7113D6A-BB26-4AFF-AB1A-9345DAC1895F}"/>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248" name="Google Shape;5248;p114">
            <a:extLst xmlns:a="http://schemas.openxmlformats.org/drawingml/2006/main">
              <a:ext uri="{FF2B5EF4-FFF2-40B4-BE49-F238E27FC236}">
                <a16:creationId xmlns:a16="http://schemas.microsoft.com/office/drawing/2014/main" id="{091C23C8-5AE8-47E8-B488-F0F8F0EA14DA}"/>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249" name="Google Shape;5249;p114">
            <a:hlinkClick xmlns:r="http://schemas.openxmlformats.org/officeDocument/2006/relationships" xmlns:a="http://schemas.openxmlformats.org/drawingml/2006/main" r:id="R3c42aabe5cb149d8" action="ppaction://hlinksldjump"/>
            <a:extLst xmlns:a="http://schemas.openxmlformats.org/drawingml/2006/main">
              <a:ext uri="{FF2B5EF4-FFF2-40B4-BE49-F238E27FC236}">
                <a16:creationId xmlns:a16="http://schemas.microsoft.com/office/drawing/2014/main" id="{91C26E8C-A008-4132-8E38-2A231D3A5477}"/>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320" name=""/>
          <p:cNvPicPr>
            <a:picLocks xmlns:a="http://schemas.openxmlformats.org/drawingml/2006/main" noChangeAspect="1"/>
          </p:cNvPicPr>
          <p:nvPr/>
        </p:nvPicPr>
        <p:blipFill>
          <a:blip xmlns:r="http://schemas.openxmlformats.org/officeDocument/2006/relationships" xmlns:a="http://schemas.openxmlformats.org/drawingml/2006/main" r:embed="Rda96955ef2214ac0"/>
          <a:srcRect xmlns:a="http://schemas.openxmlformats.org/drawingml/2006/main" l="0" t="12879" r="0" b="12879"/>
          <a:stretch xmlns:a="http://schemas.openxmlformats.org/drawingml/2006/main">
            <a:fillRect l="0" t="0" r="0" b="0"/>
          </a:stretch>
        </p:blipFill>
        <p:spPr>
          <a:xfrm xmlns:a="http://schemas.openxmlformats.org/drawingml/2006/main" rot="-5400000">
            <a:off x="9655054" y="3149775"/>
            <a:ext cx="2802398" cy="992696"/>
          </a:xfrm>
          <a:prstGeom xmlns:a="http://schemas.openxmlformats.org/drawingml/2006/main" prst="rect">
            <a:avLst/>
          </a:prstGeom>
        </p:spPr>
      </p:pic>
      <p:pic>
        <p:nvPicPr>
          <p:cNvPr id="5321" name="Google Shape;5209;p114"/>
          <p:cNvPicPr>
            <a:picLocks xmlns:a="http://schemas.openxmlformats.org/drawingml/2006/main" noChangeAspect="1"/>
          </p:cNvPicPr>
          <p:nvPr/>
        </p:nvPicPr>
        <p:blipFill>
          <a:blip xmlns:r="http://schemas.openxmlformats.org/officeDocument/2006/relationships" xmlns:a="http://schemas.openxmlformats.org/drawingml/2006/main" r:embed="Rde3c37de46c74dcc"/>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5322" name="Google Shape;5213;p114"/>
          <p:cNvPicPr>
            <a:picLocks xmlns:a="http://schemas.openxmlformats.org/drawingml/2006/main" noChangeAspect="1"/>
          </p:cNvPicPr>
          <p:nvPr/>
        </p:nvPicPr>
        <p:blipFill>
          <a:blip xmlns:r="http://schemas.openxmlformats.org/officeDocument/2006/relationships" xmlns:a="http://schemas.openxmlformats.org/drawingml/2006/main" r:embed="R5a7ab1c7aa0f400c"/>
          <a:srcRect xmlns:a="http://schemas.openxmlformats.org/drawingml/2006/main" l="0" t="0" r="0" b="0"/>
          <a:stretch xmlns:a="http://schemas.openxmlformats.org/drawingml/2006/main"/>
        </p:blipFill>
        <p:spPr>
          <a:xfrm xmlns:a="http://schemas.openxmlformats.org/drawingml/2006/main">
            <a:off x="630936" y="3276600"/>
            <a:ext cx="219456" cy="219456"/>
          </a:xfrm>
          <a:prstGeom xmlns:a="http://schemas.openxmlformats.org/drawingml/2006/main" prst="rect">
            <a:avLst/>
          </a:prstGeom>
        </p:spPr>
      </p:pic>
      <p:pic>
        <p:nvPicPr>
          <p:cNvPr id="5323" name="Google Shape;5217;p114"/>
          <p:cNvPicPr>
            <a:picLocks xmlns:a="http://schemas.openxmlformats.org/drawingml/2006/main" noChangeAspect="1"/>
          </p:cNvPicPr>
          <p:nvPr/>
        </p:nvPicPr>
        <p:blipFill>
          <a:blip xmlns:r="http://schemas.openxmlformats.org/officeDocument/2006/relationships" xmlns:a="http://schemas.openxmlformats.org/drawingml/2006/main" r:embed="R9bb6d490be874418"/>
          <a:srcRect xmlns:a="http://schemas.openxmlformats.org/drawingml/2006/main" l="0" t="0" r="0" b="0"/>
          <a:stretch xmlns:a="http://schemas.openxmlformats.org/drawingml/2006/main"/>
        </p:blipFill>
        <p:spPr>
          <a:xfrm xmlns:a="http://schemas.openxmlformats.org/drawingml/2006/main">
            <a:off x="630936" y="4367784"/>
            <a:ext cx="219456" cy="219456"/>
          </a:xfrm>
          <a:prstGeom xmlns:a="http://schemas.openxmlformats.org/drawingml/2006/main" prst="rect">
            <a:avLst/>
          </a:prstGeom>
        </p:spPr>
      </p:pic>
      <p:pic>
        <p:nvPicPr>
          <p:cNvPr id="5324" name="Google Shape;5221;p114"/>
          <p:cNvPicPr>
            <a:picLocks xmlns:a="http://schemas.openxmlformats.org/drawingml/2006/main" noChangeAspect="1"/>
          </p:cNvPicPr>
          <p:nvPr/>
        </p:nvPicPr>
        <p:blipFill>
          <a:blip xmlns:r="http://schemas.openxmlformats.org/officeDocument/2006/relationships" xmlns:a="http://schemas.openxmlformats.org/drawingml/2006/main" r:embed="R36d07540db244dbc"/>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
        <p:nvSpPr>
          <p:cNvPr id="5257" name="Empatyzer SHORT — tło menu">
            <a:extLst xmlns:a="http://schemas.openxmlformats.org/drawingml/2006/main">
              <a:ext uri="{FF2B5EF4-FFF2-40B4-BE49-F238E27FC236}">
                <a16:creationId xmlns:a16="http://schemas.microsoft.com/office/drawing/2014/main" id="{C63B8860-93DF-4601-AFE4-BD9ABC82D93E}"/>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258" name="Empatyzer SHORT — menu Problem">
            <a:extLst xmlns:a="http://schemas.openxmlformats.org/drawingml/2006/main">
              <a:ext uri="{FF2B5EF4-FFF2-40B4-BE49-F238E27FC236}">
                <a16:creationId xmlns:a16="http://schemas.microsoft.com/office/drawing/2014/main" id="{41581D33-8942-45B2-B774-C4B54198683A}"/>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259" name="Empatyzer SHORT — separator menu">
            <a:extLst xmlns:a="http://schemas.openxmlformats.org/drawingml/2006/main">
              <a:ext uri="{FF2B5EF4-FFF2-40B4-BE49-F238E27FC236}">
                <a16:creationId xmlns:a16="http://schemas.microsoft.com/office/drawing/2014/main" id="{0135167F-FF04-46F3-8F5E-8D7B2FF5881F}"/>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60" name="Empatyzer SHORT — menu Przykłady">
            <a:extLst xmlns:a="http://schemas.openxmlformats.org/drawingml/2006/main">
              <a:ext uri="{FF2B5EF4-FFF2-40B4-BE49-F238E27FC236}">
                <a16:creationId xmlns:a16="http://schemas.microsoft.com/office/drawing/2014/main" id="{7E05CBD7-9A2A-4B25-B4D0-AAC2CFFFBEAB}"/>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261" name="Empatyzer SHORT — separator menu">
            <a:extLst xmlns:a="http://schemas.openxmlformats.org/drawingml/2006/main">
              <a:ext uri="{FF2B5EF4-FFF2-40B4-BE49-F238E27FC236}">
                <a16:creationId xmlns:a16="http://schemas.microsoft.com/office/drawing/2014/main" id="{D24231E2-21B3-4418-97DE-32C1AD2D0B93}"/>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62" name="Empatyzer SHORT — menu Rozmowa z Em">
            <a:extLst xmlns:a="http://schemas.openxmlformats.org/drawingml/2006/main">
              <a:ext uri="{FF2B5EF4-FFF2-40B4-BE49-F238E27FC236}">
                <a16:creationId xmlns:a16="http://schemas.microsoft.com/office/drawing/2014/main" id="{B40DF9C6-307E-4702-A696-F3166E2D9238}"/>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263" name="Empatyzer SHORT — separator menu">
            <a:extLst xmlns:a="http://schemas.openxmlformats.org/drawingml/2006/main">
              <a:ext uri="{FF2B5EF4-FFF2-40B4-BE49-F238E27FC236}">
                <a16:creationId xmlns:a16="http://schemas.microsoft.com/office/drawing/2014/main" id="{EF5AF211-BCF7-4ED8-9D21-F20032C83DAA}"/>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64" name="Empatyzer SHORT — menu Dowody">
            <a:extLst xmlns:a="http://schemas.openxmlformats.org/drawingml/2006/main">
              <a:ext uri="{FF2B5EF4-FFF2-40B4-BE49-F238E27FC236}">
                <a16:creationId xmlns:a16="http://schemas.microsoft.com/office/drawing/2014/main" id="{23F73F41-3719-4534-A499-D6A8167E7C2A}"/>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265" name="Empatyzer SHORT — separator menu">
            <a:extLst xmlns:a="http://schemas.openxmlformats.org/drawingml/2006/main">
              <a:ext uri="{FF2B5EF4-FFF2-40B4-BE49-F238E27FC236}">
                <a16:creationId xmlns:a16="http://schemas.microsoft.com/office/drawing/2014/main" id="{DB299B8A-F1BF-42B7-989B-FD8BAD440E8C}"/>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66" name="Empatyzer SHORT — menu Empatyzer">
            <a:extLst xmlns:a="http://schemas.openxmlformats.org/drawingml/2006/main">
              <a:ext uri="{FF2B5EF4-FFF2-40B4-BE49-F238E27FC236}">
                <a16:creationId xmlns:a16="http://schemas.microsoft.com/office/drawing/2014/main" id="{D21B3C55-3238-451C-9D2A-000B0DF4E46C}"/>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267" name="Empatyzer SHORT — separator menu">
            <a:extLst xmlns:a="http://schemas.openxmlformats.org/drawingml/2006/main">
              <a:ext uri="{FF2B5EF4-FFF2-40B4-BE49-F238E27FC236}">
                <a16:creationId xmlns:a16="http://schemas.microsoft.com/office/drawing/2014/main" id="{3DBB93C6-1330-4F3F-9219-7B8876551F97}"/>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68" name="Empatyzer SHORT — menu Zastosowania">
            <a:extLst xmlns:a="http://schemas.openxmlformats.org/drawingml/2006/main">
              <a:ext uri="{FF2B5EF4-FFF2-40B4-BE49-F238E27FC236}">
                <a16:creationId xmlns:a16="http://schemas.microsoft.com/office/drawing/2014/main" id="{58618731-F6C3-4136-B531-D199A4D25262}"/>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269" name="Empatyzer SHORT — separator menu">
            <a:extLst xmlns:a="http://schemas.openxmlformats.org/drawingml/2006/main">
              <a:ext uri="{FF2B5EF4-FFF2-40B4-BE49-F238E27FC236}">
                <a16:creationId xmlns:a16="http://schemas.microsoft.com/office/drawing/2014/main" id="{C65AE748-8029-4529-9FB3-F199CAC151BB}"/>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70" name="Empatyzer SHORT — menu Prywatność">
            <a:extLst xmlns:a="http://schemas.openxmlformats.org/drawingml/2006/main">
              <a:ext uri="{FF2B5EF4-FFF2-40B4-BE49-F238E27FC236}">
                <a16:creationId xmlns:a16="http://schemas.microsoft.com/office/drawing/2014/main" id="{F2EC14AC-146A-48FF-97A5-209DC9B3FD0E}"/>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271" name="Empatyzer SHORT — separator menu">
            <a:extLst xmlns:a="http://schemas.openxmlformats.org/drawingml/2006/main">
              <a:ext uri="{FF2B5EF4-FFF2-40B4-BE49-F238E27FC236}">
                <a16:creationId xmlns:a16="http://schemas.microsoft.com/office/drawing/2014/main" id="{25BF8BC6-3BFF-431A-969A-80DC41BC8B7A}"/>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72" name="Empatyzer SHORT — menu Następny krok">
            <a:extLst xmlns:a="http://schemas.openxmlformats.org/drawingml/2006/main">
              <a:ext uri="{FF2B5EF4-FFF2-40B4-BE49-F238E27FC236}">
                <a16:creationId xmlns:a16="http://schemas.microsoft.com/office/drawing/2014/main" id="{6C1327E9-AFD0-4CB1-9CF3-40C551332AF6}"/>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273" name="Empatyzer SHORT — separator menu">
            <a:extLst xmlns:a="http://schemas.openxmlformats.org/drawingml/2006/main">
              <a:ext uri="{FF2B5EF4-FFF2-40B4-BE49-F238E27FC236}">
                <a16:creationId xmlns:a16="http://schemas.microsoft.com/office/drawing/2014/main" id="{C2213F9C-CFB9-4C47-A4DB-6D9238062C42}"/>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74" name="Empatyzer SHORT — aktywna sekcja Appendix">
            <a:extLst xmlns:a="http://schemas.openxmlformats.org/drawingml/2006/main">
              <a:ext uri="{FF2B5EF4-FFF2-40B4-BE49-F238E27FC236}">
                <a16:creationId xmlns:a16="http://schemas.microsoft.com/office/drawing/2014/main" id="{2F0E1953-8C2A-47C0-B427-88E1072CFBDF}"/>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275" name="Empatyzer SHORT — menu Appendix">
            <a:extLst xmlns:a="http://schemas.openxmlformats.org/drawingml/2006/main">
              <a:ext uri="{FF2B5EF4-FFF2-40B4-BE49-F238E27FC236}">
                <a16:creationId xmlns:a16="http://schemas.microsoft.com/office/drawing/2014/main" id="{6754506C-9899-46B5-A587-39EC42994032}"/>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355131752"/>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5379" name="Google Shape;5379;p117">
            <a:extLst xmlns:a="http://schemas.openxmlformats.org/drawingml/2006/main">
              <a:ext uri="{FF2B5EF4-FFF2-40B4-BE49-F238E27FC236}">
                <a16:creationId xmlns:a16="http://schemas.microsoft.com/office/drawing/2014/main" id="{9B2D8249-A4AB-486C-BB18-1229AD297A96}"/>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1" u="none">
                <a:solidFill>
                  <a:srgbClr val="FFFFFF"/>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5380" name="Google Shape;5380;p117">
            <a:extLst xmlns:a="http://schemas.openxmlformats.org/drawingml/2006/main">
              <a:ext uri="{FF2B5EF4-FFF2-40B4-BE49-F238E27FC236}">
                <a16:creationId xmlns:a16="http://schemas.microsoft.com/office/drawing/2014/main" id="{82D0C211-D81D-4C38-B11C-B5A3009BE063}"/>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Etapy wdrożenia Empatyzera</a:t>
            </a:r>
            <a:endParaRPr sz="2800"/>
          </a:p>
        </p:txBody>
      </p:sp>
      <p:sp>
        <p:nvSpPr>
          <p:cNvPr id="5381" name="Google Shape;5381;p117">
            <a:extLst xmlns:a="http://schemas.openxmlformats.org/drawingml/2006/main">
              <a:ext uri="{FF2B5EF4-FFF2-40B4-BE49-F238E27FC236}">
                <a16:creationId xmlns:a16="http://schemas.microsoft.com/office/drawing/2014/main" id="{6D33411D-7840-43C1-BDBA-E3AB7C065FA0}"/>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3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Wdrożenie w całej organizacji zwykle zajmuje kilka godzin, a dla pojedynczego pracownika to jednorazowo około 15 minut.</a:t>
            </a:r>
            <a:endParaRPr sz="1550"/>
          </a:p>
        </p:txBody>
      </p:sp>
      <p:sp>
        <p:nvSpPr>
          <p:cNvPr id="5382" name="Google Shape;5382;p117">
            <a:extLst xmlns:a="http://schemas.openxmlformats.org/drawingml/2006/main">
              <a:ext uri="{FF2B5EF4-FFF2-40B4-BE49-F238E27FC236}">
                <a16:creationId xmlns:a16="http://schemas.microsoft.com/office/drawing/2014/main" id="{FF6899EE-9F31-4CDA-92A0-F8E77DDE8861}"/>
              </a:ext>
            </a:extLst>
          </p:cNvPr>
          <p:cNvSpPr>
            <a:spLocks xmlns:a="http://schemas.openxmlformats.org/drawingml/2006/main" noGrp="1"/>
          </p:cNvSpPr>
          <p:nvPr/>
        </p:nvSpPr>
        <p:spPr>
          <a:xfrm xmlns:a="http://schemas.openxmlformats.org/drawingml/2006/main">
            <a:off x="548640" y="2084832"/>
            <a:ext cx="2072579" cy="3090672"/>
          </a:xfrm>
          <a:prstGeom xmlns:a="http://schemas.openxmlformats.org/drawingml/2006/main" prst="roundRect">
            <a:avLst>
              <a:gd name="adj" fmla="val 4412"/>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83" name="Google Shape;5383;p117">
            <a:extLst xmlns:a="http://schemas.openxmlformats.org/drawingml/2006/main">
              <a:ext uri="{FF2B5EF4-FFF2-40B4-BE49-F238E27FC236}">
                <a16:creationId xmlns:a16="http://schemas.microsoft.com/office/drawing/2014/main" id="{8A3839AF-BF17-4A61-BFAB-B33383A5D1BB}"/>
              </a:ext>
            </a:extLst>
          </p:cNvPr>
          <p:cNvSpPr>
            <a:spLocks xmlns:a="http://schemas.openxmlformats.org/drawingml/2006/main" noGrp="1"/>
          </p:cNvSpPr>
          <p:nvPr/>
        </p:nvSpPr>
        <p:spPr>
          <a:xfrm xmlns:a="http://schemas.openxmlformats.org/drawingml/2006/main">
            <a:off x="786384"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84" name="Google Shape;5384;p117">
            <a:extLst xmlns:a="http://schemas.openxmlformats.org/drawingml/2006/main">
              <a:ext uri="{FF2B5EF4-FFF2-40B4-BE49-F238E27FC236}">
                <a16:creationId xmlns:a16="http://schemas.microsoft.com/office/drawing/2014/main" id="{0461FCA3-FDAA-4825-B8D1-27B78DAFC8A7}"/>
              </a:ext>
            </a:extLst>
          </p:cNvPr>
          <p:cNvSpPr>
            <a:spLocks xmlns:a="http://schemas.openxmlformats.org/drawingml/2006/main" noGrp="1"/>
          </p:cNvSpPr>
          <p:nvPr/>
        </p:nvSpPr>
        <p:spPr>
          <a:xfrm xmlns:a="http://schemas.openxmlformats.org/drawingml/2006/main">
            <a:off x="786384"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4F2854"/>
              </a:buClr>
              <a:buSzPts val="1700"/>
              <a:buFont typeface="Calibri"/>
              <a:buNone/>
            </a:pPr>
            <a:r>
              <a:rPr sz="1700" b="1" u="none">
                <a:solidFill>
                  <a:srgbClr val="4F2854"/>
                </a:solidFill>
                <a:latin typeface="Calibri"/>
                <a:ea typeface="Calibri"/>
                <a:cs typeface="Calibri"/>
              </a:rPr>
              <a:t>1</a:t>
            </a:r>
            <a:endParaRPr sz="1700"/>
          </a:p>
        </p:txBody>
      </p:sp>
      <p:sp>
        <p:nvSpPr>
          <p:cNvPr id="5385" name="Google Shape;5385;p117">
            <a:extLst xmlns:a="http://schemas.openxmlformats.org/drawingml/2006/main">
              <a:ext uri="{FF2B5EF4-FFF2-40B4-BE49-F238E27FC236}">
                <a16:creationId xmlns:a16="http://schemas.microsoft.com/office/drawing/2014/main" id="{8D21364C-6818-40A7-9703-C17CE3B88A2F}"/>
              </a:ext>
            </a:extLst>
          </p:cNvPr>
          <p:cNvSpPr>
            <a:spLocks xmlns:a="http://schemas.openxmlformats.org/drawingml/2006/main" noGrp="1"/>
          </p:cNvSpPr>
          <p:nvPr/>
        </p:nvSpPr>
        <p:spPr>
          <a:xfrm xmlns:a="http://schemas.openxmlformats.org/drawingml/2006/main">
            <a:off x="786384" y="2926080"/>
            <a:ext cx="1597091" cy="27952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Konto organizacji</a:t>
            </a:r>
            <a:endParaRPr sz="1450"/>
          </a:p>
        </p:txBody>
      </p:sp>
      <p:sp>
        <p:nvSpPr>
          <p:cNvPr id="5386" name="Google Shape;5386;p117">
            <a:extLst xmlns:a="http://schemas.openxmlformats.org/drawingml/2006/main">
              <a:ext uri="{FF2B5EF4-FFF2-40B4-BE49-F238E27FC236}">
                <a16:creationId xmlns:a16="http://schemas.microsoft.com/office/drawing/2014/main" id="{EA97A9F7-A1CB-4D5D-B5B4-05609CB97F9E}"/>
              </a:ext>
            </a:extLst>
          </p:cNvPr>
          <p:cNvSpPr>
            <a:spLocks xmlns:a="http://schemas.openxmlformats.org/drawingml/2006/main" noGrp="1"/>
          </p:cNvSpPr>
          <p:nvPr/>
        </p:nvSpPr>
        <p:spPr>
          <a:xfrm xmlns:a="http://schemas.openxmlformats.org/drawingml/2006/main">
            <a:off x="786384" y="3278759"/>
            <a:ext cx="1597091" cy="1750441"/>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Administrator zakłada konto i wysyła zaproszenia mailem albo linkiem. Proste uruchomienie zajmuje mniej niż godzinę.</a:t>
            </a:r>
            <a:endParaRPr sz="1200"/>
          </a:p>
        </p:txBody>
      </p:sp>
      <p:sp>
        <p:nvSpPr>
          <p:cNvPr id="5387" name="Google Shape;5387;p117">
            <a:extLst xmlns:a="http://schemas.openxmlformats.org/drawingml/2006/main">
              <a:ext uri="{FF2B5EF4-FFF2-40B4-BE49-F238E27FC236}">
                <a16:creationId xmlns:a16="http://schemas.microsoft.com/office/drawing/2014/main" id="{51348895-33A5-444E-BDBF-D5F1BD692D7E}"/>
              </a:ext>
            </a:extLst>
          </p:cNvPr>
          <p:cNvSpPr>
            <a:spLocks xmlns:a="http://schemas.openxmlformats.org/drawingml/2006/main" noGrp="1"/>
          </p:cNvSpPr>
          <p:nvPr/>
        </p:nvSpPr>
        <p:spPr>
          <a:xfrm xmlns:a="http://schemas.openxmlformats.org/drawingml/2006/main">
            <a:off x="2804099" y="2084832"/>
            <a:ext cx="2072579" cy="3090672"/>
          </a:xfrm>
          <a:prstGeom xmlns:a="http://schemas.openxmlformats.org/drawingml/2006/main" prst="roundRect">
            <a:avLst>
              <a:gd name="adj" fmla="val 4412"/>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88" name="Google Shape;5388;p117">
            <a:extLst xmlns:a="http://schemas.openxmlformats.org/drawingml/2006/main">
              <a:ext uri="{FF2B5EF4-FFF2-40B4-BE49-F238E27FC236}">
                <a16:creationId xmlns:a16="http://schemas.microsoft.com/office/drawing/2014/main" id="{DE3EFD0E-45FD-4337-B527-3C1F5488534F}"/>
              </a:ext>
            </a:extLst>
          </p:cNvPr>
          <p:cNvSpPr>
            <a:spLocks xmlns:a="http://schemas.openxmlformats.org/drawingml/2006/main" noGrp="1"/>
          </p:cNvSpPr>
          <p:nvPr/>
        </p:nvSpPr>
        <p:spPr>
          <a:xfrm xmlns:a="http://schemas.openxmlformats.org/drawingml/2006/main">
            <a:off x="3041843"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89" name="Google Shape;5389;p117">
            <a:extLst xmlns:a="http://schemas.openxmlformats.org/drawingml/2006/main">
              <a:ext uri="{FF2B5EF4-FFF2-40B4-BE49-F238E27FC236}">
                <a16:creationId xmlns:a16="http://schemas.microsoft.com/office/drawing/2014/main" id="{17FECEE6-36C6-4E34-AAA9-A1B9992857E2}"/>
              </a:ext>
            </a:extLst>
          </p:cNvPr>
          <p:cNvSpPr>
            <a:spLocks xmlns:a="http://schemas.openxmlformats.org/drawingml/2006/main" noGrp="1"/>
          </p:cNvSpPr>
          <p:nvPr/>
        </p:nvSpPr>
        <p:spPr>
          <a:xfrm xmlns:a="http://schemas.openxmlformats.org/drawingml/2006/main">
            <a:off x="3041843"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239886"/>
              </a:buClr>
              <a:buSzPts val="1700"/>
              <a:buFont typeface="Calibri"/>
              <a:buNone/>
            </a:pPr>
            <a:r>
              <a:rPr sz="1700" b="1" u="none">
                <a:solidFill>
                  <a:srgbClr val="239886"/>
                </a:solidFill>
                <a:latin typeface="Calibri"/>
                <a:ea typeface="Calibri"/>
                <a:cs typeface="Calibri"/>
              </a:rPr>
              <a:t>2</a:t>
            </a:r>
            <a:endParaRPr sz="1700"/>
          </a:p>
        </p:txBody>
      </p:sp>
      <p:sp>
        <p:nvSpPr>
          <p:cNvPr id="5390" name="Google Shape;5390;p117">
            <a:extLst xmlns:a="http://schemas.openxmlformats.org/drawingml/2006/main">
              <a:ext uri="{FF2B5EF4-FFF2-40B4-BE49-F238E27FC236}">
                <a16:creationId xmlns:a16="http://schemas.microsoft.com/office/drawing/2014/main" id="{A019B097-27D3-42E3-8975-D6082DC2511D}"/>
              </a:ext>
            </a:extLst>
          </p:cNvPr>
          <p:cNvSpPr>
            <a:spLocks xmlns:a="http://schemas.openxmlformats.org/drawingml/2006/main" noGrp="1"/>
          </p:cNvSpPr>
          <p:nvPr/>
        </p:nvSpPr>
        <p:spPr>
          <a:xfrm xmlns:a="http://schemas.openxmlformats.org/drawingml/2006/main">
            <a:off x="3041809" y="2926080"/>
            <a:ext cx="1597057" cy="50415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150"/>
              <a:buFont typeface="Calibri"/>
              <a:buNone/>
              <a:defRPr sz="1450" b="1">
                <a:solidFill>
                  <a:srgbClr val="241C28"/>
                </a:solidFill>
                <a:latin typeface="Arial"/>
                <a:ea typeface="Arial"/>
                <a:cs typeface="Arial"/>
              </a:defRPr>
            </a:pPr>
            <a:r>
              <a:rPr sz="1450" b="1" u="none">
                <a:solidFill>
                  <a:srgbClr val="241C28"/>
                </a:solidFill>
                <a:latin typeface="Arial"/>
                <a:ea typeface="Arial"/>
                <a:cs typeface="Arial"/>
              </a:rPr>
              <a:t>Kwestionariusz jednokrotny</a:t>
            </a:r>
            <a:endParaRPr sz="1450"/>
          </a:p>
        </p:txBody>
      </p:sp>
      <p:sp>
        <p:nvSpPr>
          <p:cNvPr id="5391" name="Google Shape;5391;p117">
            <a:extLst xmlns:a="http://schemas.openxmlformats.org/drawingml/2006/main">
              <a:ext uri="{FF2B5EF4-FFF2-40B4-BE49-F238E27FC236}">
                <a16:creationId xmlns:a16="http://schemas.microsoft.com/office/drawing/2014/main" id="{74EEA905-9473-48B0-8B6B-0E2689E8250E}"/>
              </a:ext>
            </a:extLst>
          </p:cNvPr>
          <p:cNvSpPr>
            <a:spLocks xmlns:a="http://schemas.openxmlformats.org/drawingml/2006/main" noGrp="1"/>
          </p:cNvSpPr>
          <p:nvPr/>
        </p:nvSpPr>
        <p:spPr>
          <a:xfrm xmlns:a="http://schemas.openxmlformats.org/drawingml/2006/main">
            <a:off x="3041809" y="3503390"/>
            <a:ext cx="1597057" cy="152581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2D2D"/>
              </a:buClr>
              <a:buSzPts val="735"/>
              <a:buFont typeface="Calibri"/>
              <a:buNone/>
            </a:pPr>
            <a:r>
              <a:rPr sz="735" b="0" u="none">
                <a:solidFill>
                  <a:srgbClr val="2D2D2D"/>
                </a:solidFill>
                <a:latin typeface="Calibri"/>
                <a:ea typeface="Calibri"/>
                <a:cs typeface="Calibri"/>
              </a:rPr>
              <a:t>Po wypełnieniu użytkownik od razu widzi diagnozę. Przy zmianie organizacji nie zaczyna od nowa.</a:t>
            </a:r>
            <a:endParaRPr sz="1200"/>
          </a:p>
        </p:txBody>
      </p:sp>
      <p:sp>
        <p:nvSpPr>
          <p:cNvPr id="5392" name="Google Shape;5392;p117">
            <a:extLst xmlns:a="http://schemas.openxmlformats.org/drawingml/2006/main">
              <a:ext uri="{FF2B5EF4-FFF2-40B4-BE49-F238E27FC236}">
                <a16:creationId xmlns:a16="http://schemas.microsoft.com/office/drawing/2014/main" id="{84707674-72C5-4A9F-A2CE-7AD1C35B4CC5}"/>
              </a:ext>
            </a:extLst>
          </p:cNvPr>
          <p:cNvSpPr>
            <a:spLocks xmlns:a="http://schemas.openxmlformats.org/drawingml/2006/main" noGrp="1"/>
          </p:cNvSpPr>
          <p:nvPr/>
        </p:nvSpPr>
        <p:spPr>
          <a:xfrm xmlns:a="http://schemas.openxmlformats.org/drawingml/2006/main">
            <a:off x="5059558" y="2084832"/>
            <a:ext cx="2072579" cy="3090672"/>
          </a:xfrm>
          <a:prstGeom xmlns:a="http://schemas.openxmlformats.org/drawingml/2006/main" prst="roundRect">
            <a:avLst>
              <a:gd name="adj" fmla="val 4412"/>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93" name="Google Shape;5393;p117">
            <a:extLst xmlns:a="http://schemas.openxmlformats.org/drawingml/2006/main">
              <a:ext uri="{FF2B5EF4-FFF2-40B4-BE49-F238E27FC236}">
                <a16:creationId xmlns:a16="http://schemas.microsoft.com/office/drawing/2014/main" id="{8C62A739-CF5F-41C3-9C81-B35CA1D89244}"/>
              </a:ext>
            </a:extLst>
          </p:cNvPr>
          <p:cNvSpPr>
            <a:spLocks xmlns:a="http://schemas.openxmlformats.org/drawingml/2006/main" noGrp="1"/>
          </p:cNvSpPr>
          <p:nvPr/>
        </p:nvSpPr>
        <p:spPr>
          <a:xfrm xmlns:a="http://schemas.openxmlformats.org/drawingml/2006/main">
            <a:off x="5297302"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94" name="Google Shape;5394;p117">
            <a:extLst xmlns:a="http://schemas.openxmlformats.org/drawingml/2006/main">
              <a:ext uri="{FF2B5EF4-FFF2-40B4-BE49-F238E27FC236}">
                <a16:creationId xmlns:a16="http://schemas.microsoft.com/office/drawing/2014/main" id="{0F1A4C15-315D-46E9-A02D-A87EE41D7444}"/>
              </a:ext>
            </a:extLst>
          </p:cNvPr>
          <p:cNvSpPr>
            <a:spLocks xmlns:a="http://schemas.openxmlformats.org/drawingml/2006/main" noGrp="1"/>
          </p:cNvSpPr>
          <p:nvPr/>
        </p:nvSpPr>
        <p:spPr>
          <a:xfrm xmlns:a="http://schemas.openxmlformats.org/drawingml/2006/main">
            <a:off x="5297302"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4E458B"/>
              </a:buClr>
              <a:buSzPts val="1700"/>
              <a:buFont typeface="Calibri"/>
              <a:buNone/>
            </a:pPr>
            <a:r>
              <a:rPr sz="1700" b="1" u="none">
                <a:solidFill>
                  <a:srgbClr val="4E458B"/>
                </a:solidFill>
                <a:latin typeface="Calibri"/>
                <a:ea typeface="Calibri"/>
                <a:cs typeface="Calibri"/>
              </a:rPr>
              <a:t>3</a:t>
            </a:r>
            <a:endParaRPr sz="1700"/>
          </a:p>
        </p:txBody>
      </p:sp>
      <p:sp>
        <p:nvSpPr>
          <p:cNvPr id="5395" name="Google Shape;5395;p117">
            <a:extLst xmlns:a="http://schemas.openxmlformats.org/drawingml/2006/main">
              <a:ext uri="{FF2B5EF4-FFF2-40B4-BE49-F238E27FC236}">
                <a16:creationId xmlns:a16="http://schemas.microsoft.com/office/drawing/2014/main" id="{76F5C19C-C072-4411-ABA3-6E352C182B57}"/>
              </a:ext>
            </a:extLst>
          </p:cNvPr>
          <p:cNvSpPr>
            <a:spLocks xmlns:a="http://schemas.openxmlformats.org/drawingml/2006/main" noGrp="1"/>
          </p:cNvSpPr>
          <p:nvPr/>
        </p:nvSpPr>
        <p:spPr>
          <a:xfrm xmlns:a="http://schemas.openxmlformats.org/drawingml/2006/main">
            <a:off x="5297302"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Pierwsze pytanie do Em</a:t>
            </a:r>
            <a:endParaRPr sz="1450"/>
          </a:p>
        </p:txBody>
      </p:sp>
      <p:sp>
        <p:nvSpPr>
          <p:cNvPr id="5396" name="Google Shape;5396;p117">
            <a:extLst xmlns:a="http://schemas.openxmlformats.org/drawingml/2006/main">
              <a:ext uri="{FF2B5EF4-FFF2-40B4-BE49-F238E27FC236}">
                <a16:creationId xmlns:a16="http://schemas.microsoft.com/office/drawing/2014/main" id="{BF38F805-B7F3-447F-AF3D-2AC09B7B4A85}"/>
              </a:ext>
            </a:extLst>
          </p:cNvPr>
          <p:cNvSpPr>
            <a:spLocks xmlns:a="http://schemas.openxmlformats.org/drawingml/2006/main" noGrp="1"/>
          </p:cNvSpPr>
          <p:nvPr/>
        </p:nvSpPr>
        <p:spPr>
          <a:xfrm xmlns:a="http://schemas.openxmlformats.org/drawingml/2006/main">
            <a:off x="5297302"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Od razu po diagnozie można zapytać Em o rozmowę, która czeka w tym tygodniu.</a:t>
            </a:r>
            <a:endParaRPr sz="1200"/>
          </a:p>
        </p:txBody>
      </p:sp>
      <p:sp>
        <p:nvSpPr>
          <p:cNvPr id="5397" name="Google Shape;5397;p117">
            <a:extLst xmlns:a="http://schemas.openxmlformats.org/drawingml/2006/main">
              <a:ext uri="{FF2B5EF4-FFF2-40B4-BE49-F238E27FC236}">
                <a16:creationId xmlns:a16="http://schemas.microsoft.com/office/drawing/2014/main" id="{48949879-4F1E-4262-8A24-F6768316B856}"/>
              </a:ext>
            </a:extLst>
          </p:cNvPr>
          <p:cNvSpPr>
            <a:spLocks xmlns:a="http://schemas.openxmlformats.org/drawingml/2006/main" noGrp="1"/>
          </p:cNvSpPr>
          <p:nvPr/>
        </p:nvSpPr>
        <p:spPr>
          <a:xfrm xmlns:a="http://schemas.openxmlformats.org/drawingml/2006/main">
            <a:off x="7315017" y="2084832"/>
            <a:ext cx="2072579" cy="3090672"/>
          </a:xfrm>
          <a:prstGeom xmlns:a="http://schemas.openxmlformats.org/drawingml/2006/main" prst="roundRect">
            <a:avLst>
              <a:gd name="adj" fmla="val 4412"/>
            </a:avLst>
          </a:prstGeom>
          <a:solidFill xmlns:a="http://schemas.openxmlformats.org/drawingml/2006/main">
            <a:srgbClr val="FFEFF3"/>
          </a:solidFill>
          <a:ln xmlns:a="http://schemas.openxmlformats.org/drawingml/2006/main" w="12700" cmpd="sng">
            <a:solidFill>
              <a:srgbClr val="FFEF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98" name="Google Shape;5398;p117">
            <a:extLst xmlns:a="http://schemas.openxmlformats.org/drawingml/2006/main">
              <a:ext uri="{FF2B5EF4-FFF2-40B4-BE49-F238E27FC236}">
                <a16:creationId xmlns:a16="http://schemas.microsoft.com/office/drawing/2014/main" id="{F19BC782-31A2-4D4E-91B3-9526D8E3A990}"/>
              </a:ext>
            </a:extLst>
          </p:cNvPr>
          <p:cNvSpPr>
            <a:spLocks xmlns:a="http://schemas.openxmlformats.org/drawingml/2006/main" noGrp="1"/>
          </p:cNvSpPr>
          <p:nvPr/>
        </p:nvSpPr>
        <p:spPr>
          <a:xfrm xmlns:a="http://schemas.openxmlformats.org/drawingml/2006/main">
            <a:off x="7552761"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99" name="Google Shape;5399;p117">
            <a:extLst xmlns:a="http://schemas.openxmlformats.org/drawingml/2006/main">
              <a:ext uri="{FF2B5EF4-FFF2-40B4-BE49-F238E27FC236}">
                <a16:creationId xmlns:a16="http://schemas.microsoft.com/office/drawing/2014/main" id="{3DA36189-22B9-4E01-B03E-DDE22C6830C1}"/>
              </a:ext>
            </a:extLst>
          </p:cNvPr>
          <p:cNvSpPr>
            <a:spLocks xmlns:a="http://schemas.openxmlformats.org/drawingml/2006/main" noGrp="1"/>
          </p:cNvSpPr>
          <p:nvPr/>
        </p:nvSpPr>
        <p:spPr>
          <a:xfrm xmlns:a="http://schemas.openxmlformats.org/drawingml/2006/main">
            <a:off x="7552761"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FF3066"/>
              </a:buClr>
              <a:buSzPts val="1700"/>
              <a:buFont typeface="Calibri"/>
              <a:buNone/>
            </a:pPr>
            <a:r>
              <a:rPr sz="1700" b="1" u="none">
                <a:solidFill>
                  <a:srgbClr val="FF3066"/>
                </a:solidFill>
                <a:latin typeface="Calibri"/>
                <a:ea typeface="Calibri"/>
                <a:cs typeface="Calibri"/>
              </a:rPr>
              <a:t>4</a:t>
            </a:r>
            <a:endParaRPr sz="1700"/>
          </a:p>
        </p:txBody>
      </p:sp>
      <p:sp>
        <p:nvSpPr>
          <p:cNvPr id="5400" name="Google Shape;5400;p117">
            <a:extLst xmlns:a="http://schemas.openxmlformats.org/drawingml/2006/main">
              <a:ext uri="{FF2B5EF4-FFF2-40B4-BE49-F238E27FC236}">
                <a16:creationId xmlns:a16="http://schemas.microsoft.com/office/drawing/2014/main" id="{81E71DF4-6B24-4950-AF20-0E2FA39CA6C4}"/>
              </a:ext>
            </a:extLst>
          </p:cNvPr>
          <p:cNvSpPr>
            <a:spLocks xmlns:a="http://schemas.openxmlformats.org/drawingml/2006/main" noGrp="1"/>
          </p:cNvSpPr>
          <p:nvPr/>
        </p:nvSpPr>
        <p:spPr>
          <a:xfrm xmlns:a="http://schemas.openxmlformats.org/drawingml/2006/main">
            <a:off x="7552761"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Dołączają kolejne osoby</a:t>
            </a:r>
            <a:endParaRPr sz="1450"/>
          </a:p>
        </p:txBody>
      </p:sp>
      <p:sp>
        <p:nvSpPr>
          <p:cNvPr id="5401" name="Google Shape;5401;p117">
            <a:extLst xmlns:a="http://schemas.openxmlformats.org/drawingml/2006/main">
              <a:ext uri="{FF2B5EF4-FFF2-40B4-BE49-F238E27FC236}">
                <a16:creationId xmlns:a16="http://schemas.microsoft.com/office/drawing/2014/main" id="{A297D57E-02C2-4882-99A8-3943577B0B94}"/>
              </a:ext>
            </a:extLst>
          </p:cNvPr>
          <p:cNvSpPr>
            <a:spLocks xmlns:a="http://schemas.openxmlformats.org/drawingml/2006/main" noGrp="1"/>
          </p:cNvSpPr>
          <p:nvPr/>
        </p:nvSpPr>
        <p:spPr>
          <a:xfrm xmlns:a="http://schemas.openxmlformats.org/drawingml/2006/main">
            <a:off x="7552761"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Z każdą osobą obraz zespołu robi się pełniejszy: dochodzą porównania w parach i na tle całej organizacji.</a:t>
            </a:r>
            <a:endParaRPr sz="1200"/>
          </a:p>
        </p:txBody>
      </p:sp>
      <p:sp>
        <p:nvSpPr>
          <p:cNvPr id="5402" name="Google Shape;5402;p117">
            <a:extLst xmlns:a="http://schemas.openxmlformats.org/drawingml/2006/main">
              <a:ext uri="{FF2B5EF4-FFF2-40B4-BE49-F238E27FC236}">
                <a16:creationId xmlns:a16="http://schemas.microsoft.com/office/drawing/2014/main" id="{A2B79791-86B3-44F5-97D1-8FC1FD5A020D}"/>
              </a:ext>
            </a:extLst>
          </p:cNvPr>
          <p:cNvSpPr>
            <a:spLocks xmlns:a="http://schemas.openxmlformats.org/drawingml/2006/main" noGrp="1"/>
          </p:cNvSpPr>
          <p:nvPr/>
        </p:nvSpPr>
        <p:spPr>
          <a:xfrm xmlns:a="http://schemas.openxmlformats.org/drawingml/2006/main">
            <a:off x="9570476" y="2084832"/>
            <a:ext cx="2072579" cy="3090672"/>
          </a:xfrm>
          <a:prstGeom xmlns:a="http://schemas.openxmlformats.org/drawingml/2006/main" prst="roundRect">
            <a:avLst>
              <a:gd name="adj" fmla="val 4412"/>
            </a:avLst>
          </a:prstGeom>
          <a:solidFill xmlns:a="http://schemas.openxmlformats.org/drawingml/2006/main">
            <a:srgbClr val="EDF6FA"/>
          </a:solidFill>
          <a:ln xmlns:a="http://schemas.openxmlformats.org/drawingml/2006/main" w="12700" cmpd="sng">
            <a:solidFill>
              <a:srgbClr val="EDF6FA"/>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403" name="Google Shape;5403;p117">
            <a:extLst xmlns:a="http://schemas.openxmlformats.org/drawingml/2006/main">
              <a:ext uri="{FF2B5EF4-FFF2-40B4-BE49-F238E27FC236}">
                <a16:creationId xmlns:a16="http://schemas.microsoft.com/office/drawing/2014/main" id="{479F50D4-9ACA-4F3C-BFFE-899201216DAF}"/>
              </a:ext>
            </a:extLst>
          </p:cNvPr>
          <p:cNvSpPr>
            <a:spLocks xmlns:a="http://schemas.openxmlformats.org/drawingml/2006/main" noGrp="1"/>
          </p:cNvSpPr>
          <p:nvPr/>
        </p:nvSpPr>
        <p:spPr>
          <a:xfrm xmlns:a="http://schemas.openxmlformats.org/drawingml/2006/main">
            <a:off x="9808220"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404" name="Google Shape;5404;p117">
            <a:extLst xmlns:a="http://schemas.openxmlformats.org/drawingml/2006/main">
              <a:ext uri="{FF2B5EF4-FFF2-40B4-BE49-F238E27FC236}">
                <a16:creationId xmlns:a16="http://schemas.microsoft.com/office/drawing/2014/main" id="{09FC9B6C-C085-4C3B-BB84-CB0399231704}"/>
              </a:ext>
            </a:extLst>
          </p:cNvPr>
          <p:cNvSpPr>
            <a:spLocks xmlns:a="http://schemas.openxmlformats.org/drawingml/2006/main" noGrp="1"/>
          </p:cNvSpPr>
          <p:nvPr/>
        </p:nvSpPr>
        <p:spPr>
          <a:xfrm xmlns:a="http://schemas.openxmlformats.org/drawingml/2006/main">
            <a:off x="9808220"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84C0D5"/>
              </a:buClr>
              <a:buSzPts val="1700"/>
              <a:buFont typeface="Calibri"/>
              <a:buNone/>
            </a:pPr>
            <a:r>
              <a:rPr sz="1700" b="1" u="none">
                <a:solidFill>
                  <a:srgbClr val="84C0D5"/>
                </a:solidFill>
                <a:latin typeface="Calibri"/>
                <a:ea typeface="Calibri"/>
                <a:cs typeface="Calibri"/>
              </a:rPr>
              <a:t>5</a:t>
            </a:r>
            <a:endParaRPr sz="1700"/>
          </a:p>
        </p:txBody>
      </p:sp>
      <p:sp>
        <p:nvSpPr>
          <p:cNvPr id="5405" name="Google Shape;5405;p117">
            <a:extLst xmlns:a="http://schemas.openxmlformats.org/drawingml/2006/main">
              <a:ext uri="{FF2B5EF4-FFF2-40B4-BE49-F238E27FC236}">
                <a16:creationId xmlns:a16="http://schemas.microsoft.com/office/drawing/2014/main" id="{F851BAB7-D9B9-4728-A498-7B56DED8B849}"/>
              </a:ext>
            </a:extLst>
          </p:cNvPr>
          <p:cNvSpPr>
            <a:spLocks xmlns:a="http://schemas.openxmlformats.org/drawingml/2006/main" noGrp="1"/>
          </p:cNvSpPr>
          <p:nvPr/>
        </p:nvSpPr>
        <p:spPr>
          <a:xfrm xmlns:a="http://schemas.openxmlformats.org/drawingml/2006/main">
            <a:off x="9808220"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Lekcje ruszają same</a:t>
            </a:r>
            <a:endParaRPr sz="1450"/>
          </a:p>
        </p:txBody>
      </p:sp>
      <p:sp>
        <p:nvSpPr>
          <p:cNvPr id="5406" name="Google Shape;5406;p117">
            <a:extLst xmlns:a="http://schemas.openxmlformats.org/drawingml/2006/main">
              <a:ext uri="{FF2B5EF4-FFF2-40B4-BE49-F238E27FC236}">
                <a16:creationId xmlns:a16="http://schemas.microsoft.com/office/drawing/2014/main" id="{D93FE28A-D7A6-4914-B8A5-DC378F75BBD7}"/>
              </a:ext>
            </a:extLst>
          </p:cNvPr>
          <p:cNvSpPr>
            <a:spLocks xmlns:a="http://schemas.openxmlformats.org/drawingml/2006/main" noGrp="1"/>
          </p:cNvSpPr>
          <p:nvPr/>
        </p:nvSpPr>
        <p:spPr>
          <a:xfrm xmlns:a="http://schemas.openxmlformats.org/drawingml/2006/main">
            <a:off x="9808220"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Dwie lekcje w tygodniu, bez wysyłki po stronie organizacji. Administrator widzi tylko, kto dołączył i kto wypełnił kwestionariusz.</a:t>
            </a:r>
            <a:endParaRPr sz="1200"/>
          </a:p>
        </p:txBody>
      </p:sp>
      <p:sp>
        <p:nvSpPr>
          <p:cNvPr id="5407" name="Google Shape;5407;p117">
            <a:extLst xmlns:a="http://schemas.openxmlformats.org/drawingml/2006/main">
              <a:ext uri="{FF2B5EF4-FFF2-40B4-BE49-F238E27FC236}">
                <a16:creationId xmlns:a16="http://schemas.microsoft.com/office/drawing/2014/main" id="{DAE552BD-05EC-4C06-9501-E2B88EB442E0}"/>
              </a:ext>
            </a:extLst>
          </p:cNvPr>
          <p:cNvSpPr>
            <a:spLocks xmlns:a="http://schemas.openxmlformats.org/drawingml/2006/main" noGrp="1"/>
          </p:cNvSpPr>
          <p:nvPr/>
        </p:nvSpPr>
        <p:spPr>
          <a:xfrm xmlns:a="http://schemas.openxmlformats.org/drawingml/2006/main">
            <a:off x="548640" y="5413248"/>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409" name="Google Shape;5409;p117">
            <a:extLst xmlns:a="http://schemas.openxmlformats.org/drawingml/2006/main">
              <a:ext uri="{FF2B5EF4-FFF2-40B4-BE49-F238E27FC236}">
                <a16:creationId xmlns:a16="http://schemas.microsoft.com/office/drawing/2014/main" id="{B31E14E9-40D4-472C-A878-238A5EE361FA}"/>
              </a:ext>
            </a:extLst>
          </p:cNvPr>
          <p:cNvSpPr>
            <a:spLocks xmlns:a="http://schemas.openxmlformats.org/drawingml/2006/main" noGrp="1"/>
          </p:cNvSpPr>
          <p:nvPr/>
        </p:nvSpPr>
        <p:spPr>
          <a:xfrm xmlns:a="http://schemas.openxmlformats.org/drawingml/2006/main">
            <a:off x="1371600" y="5413248"/>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Licencja roczna na określoną liczbę osób. Można zacząć od jednego obszaru i dołączać kolejne osoby w trakcie roku.</a:t>
            </a:r>
            <a:endParaRPr sz="1300"/>
          </a:p>
        </p:txBody>
      </p:sp>
      <p:pic>
        <p:nvPicPr>
          <p:cNvPr id="5488" name="Google Shape;5410;p117"/>
          <p:cNvPicPr>
            <a:picLocks xmlns:a="http://schemas.openxmlformats.org/drawingml/2006/main" noChangeAspect="1"/>
          </p:cNvPicPr>
          <p:nvPr/>
        </p:nvPicPr>
        <p:blipFill rotWithShape="1">
          <a:blip xmlns:r="http://schemas.openxmlformats.org/officeDocument/2006/relationships" xmlns:a="http://schemas.openxmlformats.org/drawingml/2006/main" r:embed="R4d8093cc0585471b">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411" name="Google Shape;5411;p117">
            <a:extLst xmlns:a="http://schemas.openxmlformats.org/drawingml/2006/main">
              <a:ext uri="{FF2B5EF4-FFF2-40B4-BE49-F238E27FC236}">
                <a16:creationId xmlns:a16="http://schemas.microsoft.com/office/drawing/2014/main" id="{49820B25-82B3-4442-AB0E-10519366C6D3}"/>
              </a:ext>
            </a:extLst>
          </p:cNvPr>
          <p:cNvSpPr>
            <a:spLocks xmlns:a="http://schemas.openxmlformats.org/drawingml/2006/main" noGrp="1"/>
          </p:cNvSpPr>
          <p:nvPr/>
        </p:nvSpPr>
        <p:spPr>
          <a:xfrm xmlns:a="http://schemas.openxmlformats.org/drawingml/2006/main">
            <a:off x="5381625" y="338138"/>
            <a:ext cx="1476375"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Wdrożenie i prywatność</a:t>
            </a:r>
            <a:endParaRPr/>
          </a:p>
        </p:txBody>
      </p:sp>
      <p:sp>
        <p:nvSpPr>
          <p:cNvPr id="5412" name="Google Shape;5412;p117">
            <a:extLst xmlns:a="http://schemas.openxmlformats.org/drawingml/2006/main">
              <a:ext uri="{FF2B5EF4-FFF2-40B4-BE49-F238E27FC236}">
                <a16:creationId xmlns:a16="http://schemas.microsoft.com/office/drawing/2014/main" id="{2F0EAD0C-95D6-4201-B7B3-4CD10E72239D}"/>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13" name="Google Shape;5413;p117">
            <a:extLst xmlns:a="http://schemas.openxmlformats.org/drawingml/2006/main">
              <a:ext uri="{FF2B5EF4-FFF2-40B4-BE49-F238E27FC236}">
                <a16:creationId xmlns:a16="http://schemas.microsoft.com/office/drawing/2014/main" id="{C28173AE-DE0F-4E19-9815-48D94A2BCF30}"/>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414" name="Google Shape;5414;p117">
            <a:extLst xmlns:a="http://schemas.openxmlformats.org/drawingml/2006/main">
              <a:ext uri="{FF2B5EF4-FFF2-40B4-BE49-F238E27FC236}">
                <a16:creationId xmlns:a16="http://schemas.microsoft.com/office/drawing/2014/main" id="{B0E5270C-E009-4416-AF85-E0A0E8DFD4DA}"/>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15" name="Google Shape;5415;p117">
            <a:hlinkClick xmlns:r="http://schemas.openxmlformats.org/officeDocument/2006/relationships" xmlns:a="http://schemas.openxmlformats.org/drawingml/2006/main" r:id="R55fedf2fd92647a8" action="ppaction://hlinksldjump"/>
            <a:extLst xmlns:a="http://schemas.openxmlformats.org/drawingml/2006/main">
              <a:ext uri="{FF2B5EF4-FFF2-40B4-BE49-F238E27FC236}">
                <a16:creationId xmlns:a16="http://schemas.microsoft.com/office/drawing/2014/main" id="{83B9BB34-15CB-4923-B889-BFC573E4B4B1}"/>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16" name="Google Shape;5416;p117">
            <a:extLst xmlns:a="http://schemas.openxmlformats.org/drawingml/2006/main">
              <a:ext uri="{FF2B5EF4-FFF2-40B4-BE49-F238E27FC236}">
                <a16:creationId xmlns:a16="http://schemas.microsoft.com/office/drawing/2014/main" id="{526A2D17-717F-48F2-8E19-06C968856BF7}"/>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417" name="Google Shape;5417;p117">
            <a:extLst xmlns:a="http://schemas.openxmlformats.org/drawingml/2006/main">
              <a:ext uri="{FF2B5EF4-FFF2-40B4-BE49-F238E27FC236}">
                <a16:creationId xmlns:a16="http://schemas.microsoft.com/office/drawing/2014/main" id="{7B6E413F-8434-44FD-BE15-26C6EA9BEB1D}"/>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18" name="Google Shape;5418;p117">
            <a:hlinkClick xmlns:r="http://schemas.openxmlformats.org/officeDocument/2006/relationships" xmlns:a="http://schemas.openxmlformats.org/drawingml/2006/main" r:id="R5bfe3dc4aa634068" action="ppaction://hlinksldjump"/>
            <a:extLst xmlns:a="http://schemas.openxmlformats.org/drawingml/2006/main">
              <a:ext uri="{FF2B5EF4-FFF2-40B4-BE49-F238E27FC236}">
                <a16:creationId xmlns:a16="http://schemas.microsoft.com/office/drawing/2014/main" id="{D11CB0C5-96B5-46D0-B0E3-205EA9CE2C3A}"/>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19" name="Google Shape;5419;p117">
            <a:extLst xmlns:a="http://schemas.openxmlformats.org/drawingml/2006/main">
              <a:ext uri="{FF2B5EF4-FFF2-40B4-BE49-F238E27FC236}">
                <a16:creationId xmlns:a16="http://schemas.microsoft.com/office/drawing/2014/main" id="{17580A67-30C4-4B65-AC6E-59AFFA6656C2}"/>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420" name="Google Shape;5420;p117">
            <a:extLst xmlns:a="http://schemas.openxmlformats.org/drawingml/2006/main">
              <a:ext uri="{FF2B5EF4-FFF2-40B4-BE49-F238E27FC236}">
                <a16:creationId xmlns:a16="http://schemas.microsoft.com/office/drawing/2014/main" id="{E78A92F3-BA08-4ECA-87C0-DB03B8AAB11B}"/>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21" name="Google Shape;5421;p117">
            <a:hlinkClick xmlns:r="http://schemas.openxmlformats.org/officeDocument/2006/relationships" xmlns:a="http://schemas.openxmlformats.org/drawingml/2006/main" r:id="R5d48d86df1e249ea" action="ppaction://hlinksldjump"/>
            <a:extLst xmlns:a="http://schemas.openxmlformats.org/drawingml/2006/main">
              <a:ext uri="{FF2B5EF4-FFF2-40B4-BE49-F238E27FC236}">
                <a16:creationId xmlns:a16="http://schemas.microsoft.com/office/drawing/2014/main" id="{89F9F4F3-A92A-4E43-969B-A92458A56A5E}"/>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22" name="Google Shape;5422;p117">
            <a:extLst xmlns:a="http://schemas.openxmlformats.org/drawingml/2006/main">
              <a:ext uri="{FF2B5EF4-FFF2-40B4-BE49-F238E27FC236}">
                <a16:creationId xmlns:a16="http://schemas.microsoft.com/office/drawing/2014/main" id="{5502A9E4-A740-4BA1-BCAF-9A142CE90B9C}"/>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5423" name="Google Shape;5423;p117">
            <a:extLst xmlns:a="http://schemas.openxmlformats.org/drawingml/2006/main">
              <a:ext uri="{FF2B5EF4-FFF2-40B4-BE49-F238E27FC236}">
                <a16:creationId xmlns:a16="http://schemas.microsoft.com/office/drawing/2014/main" id="{75AD6490-2C5E-429E-8AD7-5B5FCD4DDF35}"/>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24" name="Google Shape;5424;p117">
            <a:hlinkClick xmlns:r="http://schemas.openxmlformats.org/officeDocument/2006/relationships" xmlns:a="http://schemas.openxmlformats.org/drawingml/2006/main" r:id="R8f57c1494ad6411e" action="ppaction://hlinksldjump"/>
            <a:extLst xmlns:a="http://schemas.openxmlformats.org/drawingml/2006/main">
              <a:ext uri="{FF2B5EF4-FFF2-40B4-BE49-F238E27FC236}">
                <a16:creationId xmlns:a16="http://schemas.microsoft.com/office/drawing/2014/main" id="{152ACE19-2686-42F9-9D3A-1FF35597ED07}"/>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25" name="Google Shape;5425;p117">
            <a:extLst xmlns:a="http://schemas.openxmlformats.org/drawingml/2006/main">
              <a:ext uri="{FF2B5EF4-FFF2-40B4-BE49-F238E27FC236}">
                <a16:creationId xmlns:a16="http://schemas.microsoft.com/office/drawing/2014/main" id="{013B9A36-2485-4CFC-A042-7AB666924CAC}"/>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5426" name="Google Shape;5426;p117">
            <a:extLst xmlns:a="http://schemas.openxmlformats.org/drawingml/2006/main">
              <a:ext uri="{FF2B5EF4-FFF2-40B4-BE49-F238E27FC236}">
                <a16:creationId xmlns:a16="http://schemas.microsoft.com/office/drawing/2014/main" id="{418DFE03-68EC-47C6-955D-720821801DC8}"/>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27" name="Google Shape;5427;p117">
            <a:hlinkClick xmlns:r="http://schemas.openxmlformats.org/officeDocument/2006/relationships" xmlns:a="http://schemas.openxmlformats.org/drawingml/2006/main" r:id="R0226d6cdae824f99" action="ppaction://hlinksldjump"/>
            <a:extLst xmlns:a="http://schemas.openxmlformats.org/drawingml/2006/main">
              <a:ext uri="{FF2B5EF4-FFF2-40B4-BE49-F238E27FC236}">
                <a16:creationId xmlns:a16="http://schemas.microsoft.com/office/drawing/2014/main" id="{72A3E8B4-D7E5-49BA-BC4D-72F1487A9EFE}"/>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28" name="Google Shape;5428;p117">
            <a:extLst xmlns:a="http://schemas.openxmlformats.org/drawingml/2006/main">
              <a:ext uri="{FF2B5EF4-FFF2-40B4-BE49-F238E27FC236}">
                <a16:creationId xmlns:a16="http://schemas.microsoft.com/office/drawing/2014/main" id="{21E00BDE-3D20-4A7D-AB7C-34EAE75AB3CC}"/>
              </a:ext>
            </a:extLst>
          </p:cNvPr>
          <p:cNvSpPr>
            <a:spLocks xmlns:a="http://schemas.openxmlformats.org/drawingml/2006/main" noGrp="1"/>
          </p:cNvSpPr>
          <p:nvPr/>
        </p:nvSpPr>
        <p:spPr>
          <a:xfrm xmlns:a="http://schemas.openxmlformats.org/drawingml/2006/main">
            <a:off x="6144768" y="265176"/>
            <a:ext cx="1682495"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29" name="Google Shape;5429;p117">
            <a:extLst xmlns:a="http://schemas.openxmlformats.org/drawingml/2006/main">
              <a:ext uri="{FF2B5EF4-FFF2-40B4-BE49-F238E27FC236}">
                <a16:creationId xmlns:a16="http://schemas.microsoft.com/office/drawing/2014/main" id="{C5F77B3C-39C7-428A-AE79-EF53A0B2F3C7}"/>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Wdrożenie i prywatność</a:t>
            </a:r>
            <a:endParaRPr/>
          </a:p>
        </p:txBody>
      </p:sp>
      <p:sp>
        <p:nvSpPr>
          <p:cNvPr id="5430" name="Google Shape;5430;p117">
            <a:extLst xmlns:a="http://schemas.openxmlformats.org/drawingml/2006/main">
              <a:ext uri="{FF2B5EF4-FFF2-40B4-BE49-F238E27FC236}">
                <a16:creationId xmlns:a16="http://schemas.microsoft.com/office/drawing/2014/main" id="{15785E02-973C-4F7A-A08B-F8A1B37D07EE}"/>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431" name="Google Shape;5431;p117">
            <a:hlinkClick xmlns:r="http://schemas.openxmlformats.org/officeDocument/2006/relationships" xmlns:a="http://schemas.openxmlformats.org/drawingml/2006/main" r:id="Rd44b81eac54a4d70" action="ppaction://hlinksldjump"/>
            <a:extLst xmlns:a="http://schemas.openxmlformats.org/drawingml/2006/main">
              <a:ext uri="{FF2B5EF4-FFF2-40B4-BE49-F238E27FC236}">
                <a16:creationId xmlns:a16="http://schemas.microsoft.com/office/drawing/2014/main" id="{08ED8D4B-0EC0-4342-872E-61433FEEAE44}"/>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32" name="Google Shape;5432;p117">
            <a:extLst xmlns:a="http://schemas.openxmlformats.org/drawingml/2006/main">
              <a:ext uri="{FF2B5EF4-FFF2-40B4-BE49-F238E27FC236}">
                <a16:creationId xmlns:a16="http://schemas.microsoft.com/office/drawing/2014/main" id="{AA664751-F41C-4D89-9A12-67B0A41A719F}"/>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433" name="Google Shape;5433;p117">
            <a:extLst xmlns:a="http://schemas.openxmlformats.org/drawingml/2006/main">
              <a:ext uri="{FF2B5EF4-FFF2-40B4-BE49-F238E27FC236}">
                <a16:creationId xmlns:a16="http://schemas.microsoft.com/office/drawing/2014/main" id="{334C13C6-569F-4DE5-A773-F17A8E57325D}"/>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434" name="Google Shape;5434;p117">
            <a:hlinkClick xmlns:r="http://schemas.openxmlformats.org/officeDocument/2006/relationships" xmlns:a="http://schemas.openxmlformats.org/drawingml/2006/main" r:id="R89da1c096fca48e9" action="ppaction://hlinksldjump"/>
            <a:extLst xmlns:a="http://schemas.openxmlformats.org/drawingml/2006/main">
              <a:ext uri="{FF2B5EF4-FFF2-40B4-BE49-F238E27FC236}">
                <a16:creationId xmlns:a16="http://schemas.microsoft.com/office/drawing/2014/main" id="{3CF42696-271F-4DC1-B31C-D53C8C64E698}"/>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435" name="Google Shape;5435;p117">
            <a:extLst xmlns:a="http://schemas.openxmlformats.org/drawingml/2006/main">
              <a:ext uri="{FF2B5EF4-FFF2-40B4-BE49-F238E27FC236}">
                <a16:creationId xmlns:a16="http://schemas.microsoft.com/office/drawing/2014/main" id="{BE543F26-64D5-48A3-BCA5-D4E2440CCB63}"/>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436" name="Google Shape;5436;p117">
            <a:hlinkClick xmlns:r="http://schemas.openxmlformats.org/officeDocument/2006/relationships" xmlns:a="http://schemas.openxmlformats.org/drawingml/2006/main" r:id="R5c34a3a3234d49b8" action="ppaction://hlinksldjump"/>
            <a:extLst xmlns:a="http://schemas.openxmlformats.org/drawingml/2006/main">
              <a:ext uri="{FF2B5EF4-FFF2-40B4-BE49-F238E27FC236}">
                <a16:creationId xmlns:a16="http://schemas.microsoft.com/office/drawing/2014/main" id="{21202231-6B5F-4162-824E-075F2679022B}"/>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515" name="Google Shape;5408;p117"/>
          <p:cNvPicPr>
            <a:picLocks xmlns:a="http://schemas.openxmlformats.org/drawingml/2006/main" noChangeAspect="1"/>
          </p:cNvPicPr>
          <p:nvPr/>
        </p:nvPicPr>
        <p:blipFill>
          <a:blip xmlns:r="http://schemas.openxmlformats.org/officeDocument/2006/relationships" xmlns:a="http://schemas.openxmlformats.org/drawingml/2006/main" r:embed="R93a4ba62a71748ee"/>
          <a:srcRect xmlns:a="http://schemas.openxmlformats.org/drawingml/2006/main" l="0" t="0" r="0" b="0"/>
          <a:stretch xmlns:a="http://schemas.openxmlformats.org/drawingml/2006/main"/>
        </p:blipFill>
        <p:spPr>
          <a:xfrm xmlns:a="http://schemas.openxmlformats.org/drawingml/2006/main">
            <a:off x="841248" y="5650992"/>
            <a:ext cx="310896" cy="310896"/>
          </a:xfrm>
          <a:prstGeom xmlns:a="http://schemas.openxmlformats.org/drawingml/2006/main" prst="rect">
            <a:avLst/>
          </a:prstGeom>
        </p:spPr>
      </p:pic>
      <p:sp>
        <p:nvSpPr>
          <p:cNvPr id="5439" name="Empatyzer SHORT — tło menu">
            <a:extLst xmlns:a="http://schemas.openxmlformats.org/drawingml/2006/main">
              <a:ext uri="{FF2B5EF4-FFF2-40B4-BE49-F238E27FC236}">
                <a16:creationId xmlns:a16="http://schemas.microsoft.com/office/drawing/2014/main" id="{5610C4CF-D9DC-47D0-A061-8FE6B0A9A2DE}"/>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440" name="Empatyzer SHORT — menu Problem">
            <a:extLst xmlns:a="http://schemas.openxmlformats.org/drawingml/2006/main">
              <a:ext uri="{FF2B5EF4-FFF2-40B4-BE49-F238E27FC236}">
                <a16:creationId xmlns:a16="http://schemas.microsoft.com/office/drawing/2014/main" id="{47589CE5-B4AA-4155-B0AA-11CBBAF0DC95}"/>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441" name="Empatyzer SHORT — separator menu">
            <a:extLst xmlns:a="http://schemas.openxmlformats.org/drawingml/2006/main">
              <a:ext uri="{FF2B5EF4-FFF2-40B4-BE49-F238E27FC236}">
                <a16:creationId xmlns:a16="http://schemas.microsoft.com/office/drawing/2014/main" id="{AD3BE027-F7B0-4478-A2B1-1BC165D9549A}"/>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42" name="Empatyzer SHORT — menu Przykłady">
            <a:extLst xmlns:a="http://schemas.openxmlformats.org/drawingml/2006/main">
              <a:ext uri="{FF2B5EF4-FFF2-40B4-BE49-F238E27FC236}">
                <a16:creationId xmlns:a16="http://schemas.microsoft.com/office/drawing/2014/main" id="{7D598BA3-5417-45A9-8015-41E728EDAF15}"/>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443" name="Empatyzer SHORT — separator menu">
            <a:extLst xmlns:a="http://schemas.openxmlformats.org/drawingml/2006/main">
              <a:ext uri="{FF2B5EF4-FFF2-40B4-BE49-F238E27FC236}">
                <a16:creationId xmlns:a16="http://schemas.microsoft.com/office/drawing/2014/main" id="{88826F7B-A7A7-48FE-B019-8E3B31427749}"/>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44" name="Empatyzer SHORT — menu Rozmowa z Em">
            <a:extLst xmlns:a="http://schemas.openxmlformats.org/drawingml/2006/main">
              <a:ext uri="{FF2B5EF4-FFF2-40B4-BE49-F238E27FC236}">
                <a16:creationId xmlns:a16="http://schemas.microsoft.com/office/drawing/2014/main" id="{61217808-D16A-40EB-8D74-9BF766760626}"/>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445" name="Empatyzer SHORT — separator menu">
            <a:extLst xmlns:a="http://schemas.openxmlformats.org/drawingml/2006/main">
              <a:ext uri="{FF2B5EF4-FFF2-40B4-BE49-F238E27FC236}">
                <a16:creationId xmlns:a16="http://schemas.microsoft.com/office/drawing/2014/main" id="{0C771C4A-25F0-451C-BB61-BADCF7FDD370}"/>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46" name="Empatyzer SHORT — menu Dowody">
            <a:extLst xmlns:a="http://schemas.openxmlformats.org/drawingml/2006/main">
              <a:ext uri="{FF2B5EF4-FFF2-40B4-BE49-F238E27FC236}">
                <a16:creationId xmlns:a16="http://schemas.microsoft.com/office/drawing/2014/main" id="{43A5CD13-92A3-4624-BD56-9B6EFC29650C}"/>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447" name="Empatyzer SHORT — separator menu">
            <a:extLst xmlns:a="http://schemas.openxmlformats.org/drawingml/2006/main">
              <a:ext uri="{FF2B5EF4-FFF2-40B4-BE49-F238E27FC236}">
                <a16:creationId xmlns:a16="http://schemas.microsoft.com/office/drawing/2014/main" id="{B0573BE4-FCD8-4B21-94A6-609B37E1521A}"/>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48" name="Empatyzer SHORT — menu Empatyzer">
            <a:extLst xmlns:a="http://schemas.openxmlformats.org/drawingml/2006/main">
              <a:ext uri="{FF2B5EF4-FFF2-40B4-BE49-F238E27FC236}">
                <a16:creationId xmlns:a16="http://schemas.microsoft.com/office/drawing/2014/main" id="{746E8592-87DD-4C5D-A6F5-62896EA77BFB}"/>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449" name="Empatyzer SHORT — separator menu">
            <a:extLst xmlns:a="http://schemas.openxmlformats.org/drawingml/2006/main">
              <a:ext uri="{FF2B5EF4-FFF2-40B4-BE49-F238E27FC236}">
                <a16:creationId xmlns:a16="http://schemas.microsoft.com/office/drawing/2014/main" id="{6AC7345A-309A-43B4-802A-683D664FFA40}"/>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50" name="Empatyzer SHORT — menu Zastosowania">
            <a:extLst xmlns:a="http://schemas.openxmlformats.org/drawingml/2006/main">
              <a:ext uri="{FF2B5EF4-FFF2-40B4-BE49-F238E27FC236}">
                <a16:creationId xmlns:a16="http://schemas.microsoft.com/office/drawing/2014/main" id="{AEC1F083-64DA-41AF-9F7C-80B6FCF34D6B}"/>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451" name="Empatyzer SHORT — separator menu">
            <a:extLst xmlns:a="http://schemas.openxmlformats.org/drawingml/2006/main">
              <a:ext uri="{FF2B5EF4-FFF2-40B4-BE49-F238E27FC236}">
                <a16:creationId xmlns:a16="http://schemas.microsoft.com/office/drawing/2014/main" id="{95F776CC-EA03-48A8-9997-1EAE5D48C038}"/>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52" name="Empatyzer SHORT — menu Prywatność">
            <a:extLst xmlns:a="http://schemas.openxmlformats.org/drawingml/2006/main">
              <a:ext uri="{FF2B5EF4-FFF2-40B4-BE49-F238E27FC236}">
                <a16:creationId xmlns:a16="http://schemas.microsoft.com/office/drawing/2014/main" id="{76147932-8E0E-4CFD-81F3-35B6DC7EB3E7}"/>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453" name="Empatyzer SHORT — separator menu">
            <a:extLst xmlns:a="http://schemas.openxmlformats.org/drawingml/2006/main">
              <a:ext uri="{FF2B5EF4-FFF2-40B4-BE49-F238E27FC236}">
                <a16:creationId xmlns:a16="http://schemas.microsoft.com/office/drawing/2014/main" id="{6C6A9AFE-46A5-4621-852C-37DB925A6855}"/>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54" name="Empatyzer SHORT — menu Następny krok">
            <a:extLst xmlns:a="http://schemas.openxmlformats.org/drawingml/2006/main">
              <a:ext uri="{FF2B5EF4-FFF2-40B4-BE49-F238E27FC236}">
                <a16:creationId xmlns:a16="http://schemas.microsoft.com/office/drawing/2014/main" id="{9B429117-5F8D-4E68-BF02-C2A9EA24B04D}"/>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455" name="Empatyzer SHORT — separator menu">
            <a:extLst xmlns:a="http://schemas.openxmlformats.org/drawingml/2006/main">
              <a:ext uri="{FF2B5EF4-FFF2-40B4-BE49-F238E27FC236}">
                <a16:creationId xmlns:a16="http://schemas.microsoft.com/office/drawing/2014/main" id="{CBE55D54-2176-4956-A348-827A941A18D9}"/>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456" name="Empatyzer SHORT — aktywna sekcja Appendix">
            <a:extLst xmlns:a="http://schemas.openxmlformats.org/drawingml/2006/main">
              <a:ext uri="{FF2B5EF4-FFF2-40B4-BE49-F238E27FC236}">
                <a16:creationId xmlns:a16="http://schemas.microsoft.com/office/drawing/2014/main" id="{1EB860A7-24A6-4655-BB18-31D3612FB0E1}"/>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457" name="Empatyzer SHORT — menu Appendix">
            <a:extLst xmlns:a="http://schemas.openxmlformats.org/drawingml/2006/main">
              <a:ext uri="{FF2B5EF4-FFF2-40B4-BE49-F238E27FC236}">
                <a16:creationId xmlns:a16="http://schemas.microsoft.com/office/drawing/2014/main" id="{33A0F376-2FA1-44F7-9BEB-20F57E88584D}"/>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785949862"/>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4885" name="Google Shape;4885;p108">
            <a:extLst xmlns:a="http://schemas.openxmlformats.org/drawingml/2006/main">
              <a:ext uri="{FF2B5EF4-FFF2-40B4-BE49-F238E27FC236}">
                <a16:creationId xmlns:a16="http://schemas.microsoft.com/office/drawing/2014/main" id="{21C51F0F-9FCD-45A7-A0F1-726F93E19391}"/>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1" u="none">
                <a:solidFill>
                  <a:srgbClr val="FFFFFF"/>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4886" name="Google Shape;4886;p108">
            <a:extLst xmlns:a="http://schemas.openxmlformats.org/drawingml/2006/main">
              <a:ext uri="{FF2B5EF4-FFF2-40B4-BE49-F238E27FC236}">
                <a16:creationId xmlns:a16="http://schemas.microsoft.com/office/drawing/2014/main" id="{432C1EA9-961C-4958-A150-81107B42746B}"/>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Dlaczego dotychczasowe rozwiązania nie działają?</a:t>
            </a:r>
            <a:endParaRPr sz="2800"/>
          </a:p>
        </p:txBody>
      </p:sp>
      <p:sp>
        <p:nvSpPr>
          <p:cNvPr id="4887" name="Google Shape;4887;p108">
            <a:extLst xmlns:a="http://schemas.openxmlformats.org/drawingml/2006/main">
              <a:ext uri="{FF2B5EF4-FFF2-40B4-BE49-F238E27FC236}">
                <a16:creationId xmlns:a16="http://schemas.microsoft.com/office/drawing/2014/main" id="{28F45F2A-D0E7-4FB4-98A2-02FECE480B69}"/>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Szkolenie dało Ci zasady, a szef i HR nie zawsze są pod ręką i nie o wszystko chcesz ich pytać.</a:t>
            </a:r>
            <a:endParaRPr sz="1550"/>
          </a:p>
        </p:txBody>
      </p:sp>
      <p:sp>
        <p:nvSpPr>
          <p:cNvPr id="4888" name="Google Shape;4888;p108">
            <a:extLst xmlns:a="http://schemas.openxmlformats.org/drawingml/2006/main">
              <a:ext uri="{FF2B5EF4-FFF2-40B4-BE49-F238E27FC236}">
                <a16:creationId xmlns:a16="http://schemas.microsoft.com/office/drawing/2014/main" id="{5C911765-40E6-44A4-953F-D25FE0A97453}"/>
              </a:ext>
            </a:extLst>
          </p:cNvPr>
          <p:cNvSpPr>
            <a:spLocks xmlns:a="http://schemas.openxmlformats.org/drawingml/2006/main" noGrp="1"/>
          </p:cNvSpPr>
          <p:nvPr/>
        </p:nvSpPr>
        <p:spPr>
          <a:xfrm xmlns:a="http://schemas.openxmlformats.org/drawingml/2006/main">
            <a:off x="548640" y="1847088"/>
            <a:ext cx="347472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850"/>
              <a:buFont typeface="Calibri"/>
              <a:buNone/>
            </a:pPr>
            <a:r>
              <a:rPr sz="850" b="1" u="none">
                <a:solidFill>
                  <a:srgbClr val="6E6873"/>
                </a:solidFill>
                <a:latin typeface="Calibri"/>
                <a:ea typeface="Calibri"/>
                <a:cs typeface="Calibri"/>
              </a:rPr>
              <a:t>CO MASZ DZIŚ</a:t>
            </a:r>
            <a:endParaRPr sz="850"/>
          </a:p>
        </p:txBody>
      </p:sp>
      <p:sp>
        <p:nvSpPr>
          <p:cNvPr id="4889" name="Google Shape;4889;p108">
            <a:extLst xmlns:a="http://schemas.openxmlformats.org/drawingml/2006/main">
              <a:ext uri="{FF2B5EF4-FFF2-40B4-BE49-F238E27FC236}">
                <a16:creationId xmlns:a16="http://schemas.microsoft.com/office/drawing/2014/main" id="{85545949-493C-41DD-A1E4-C92885FDED99}"/>
              </a:ext>
            </a:extLst>
          </p:cNvPr>
          <p:cNvSpPr>
            <a:spLocks xmlns:a="http://schemas.openxmlformats.org/drawingml/2006/main" noGrp="1"/>
          </p:cNvSpPr>
          <p:nvPr/>
        </p:nvSpPr>
        <p:spPr>
          <a:xfrm xmlns:a="http://schemas.openxmlformats.org/drawingml/2006/main">
            <a:off x="4480560" y="1847088"/>
            <a:ext cx="7162495"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CZEGO TO NIE ROZWIĄZUJE</a:t>
            </a:r>
            <a:endParaRPr sz="850"/>
          </a:p>
        </p:txBody>
      </p:sp>
      <p:cxnSp>
        <p:nvCxnSpPr>
          <p:cNvPr id="5054" name="Google Shape;4890;p108"/>
          <p:cNvCxnSpPr/>
          <p:nvPr/>
        </p:nvCxnSpPr>
        <p:spPr>
          <a:xfrm xmlns:a="http://schemas.openxmlformats.org/drawingml/2006/main">
            <a:off x="548640" y="2121408"/>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4891" name="Google Shape;4891;p108">
            <a:extLst xmlns:a="http://schemas.openxmlformats.org/drawingml/2006/main">
              <a:ext uri="{FF2B5EF4-FFF2-40B4-BE49-F238E27FC236}">
                <a16:creationId xmlns:a16="http://schemas.microsoft.com/office/drawing/2014/main" id="{0E0A173A-79B8-4BBB-AFE5-C166DBDA8A2D}"/>
              </a:ext>
            </a:extLst>
          </p:cNvPr>
          <p:cNvSpPr>
            <a:spLocks xmlns:a="http://schemas.openxmlformats.org/drawingml/2006/main" noGrp="1"/>
          </p:cNvSpPr>
          <p:nvPr/>
        </p:nvSpPr>
        <p:spPr>
          <a:xfrm xmlns:a="http://schemas.openxmlformats.org/drawingml/2006/main">
            <a:off x="548640" y="2240280"/>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Szkolenie z feedbacku</a:t>
            </a:r>
            <a:endParaRPr sz="1450"/>
          </a:p>
        </p:txBody>
      </p:sp>
      <p:sp>
        <p:nvSpPr>
          <p:cNvPr id="4892" name="Google Shape;4892;p108">
            <a:extLst xmlns:a="http://schemas.openxmlformats.org/drawingml/2006/main">
              <a:ext uri="{FF2B5EF4-FFF2-40B4-BE49-F238E27FC236}">
                <a16:creationId xmlns:a16="http://schemas.microsoft.com/office/drawing/2014/main" id="{0EE3F294-3616-43DB-80A9-C9556517194F}"/>
              </a:ext>
            </a:extLst>
          </p:cNvPr>
          <p:cNvSpPr>
            <a:spLocks xmlns:a="http://schemas.openxmlformats.org/drawingml/2006/main" noGrp="1"/>
          </p:cNvSpPr>
          <p:nvPr/>
        </p:nvSpPr>
        <p:spPr>
          <a:xfrm xmlns:a="http://schemas.openxmlformats.org/drawingml/2006/main">
            <a:off x="4480560" y="2240280"/>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Dało model rozmowy. Nie powiedziało, jak przeprowadzić ją z tą osobą, która na krytykę reaguje zupełnie inaczej niż Ty.</a:t>
            </a:r>
            <a:endParaRPr sz="1250"/>
          </a:p>
        </p:txBody>
      </p:sp>
      <p:cxnSp>
        <p:nvCxnSpPr>
          <p:cNvPr id="5057" name="Google Shape;4893;p108"/>
          <p:cNvCxnSpPr/>
          <p:nvPr/>
        </p:nvCxnSpPr>
        <p:spPr>
          <a:xfrm xmlns:a="http://schemas.openxmlformats.org/drawingml/2006/main">
            <a:off x="548640" y="2926080"/>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4894" name="Google Shape;4894;p108">
            <a:extLst xmlns:a="http://schemas.openxmlformats.org/drawingml/2006/main">
              <a:ext uri="{FF2B5EF4-FFF2-40B4-BE49-F238E27FC236}">
                <a16:creationId xmlns:a16="http://schemas.microsoft.com/office/drawing/2014/main" id="{326C7066-DC50-4F99-B43C-8A60CE8C8910}"/>
              </a:ext>
            </a:extLst>
          </p:cNvPr>
          <p:cNvSpPr>
            <a:spLocks xmlns:a="http://schemas.openxmlformats.org/drawingml/2006/main" noGrp="1"/>
          </p:cNvSpPr>
          <p:nvPr/>
        </p:nvSpPr>
        <p:spPr>
          <a:xfrm xmlns:a="http://schemas.openxmlformats.org/drawingml/2006/main">
            <a:off x="548640" y="3044952"/>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Rada szefa albo HR</a:t>
            </a:r>
            <a:endParaRPr sz="1450"/>
          </a:p>
        </p:txBody>
      </p:sp>
      <p:sp>
        <p:nvSpPr>
          <p:cNvPr id="4895" name="Google Shape;4895;p108">
            <a:extLst xmlns:a="http://schemas.openxmlformats.org/drawingml/2006/main">
              <a:ext uri="{FF2B5EF4-FFF2-40B4-BE49-F238E27FC236}">
                <a16:creationId xmlns:a16="http://schemas.microsoft.com/office/drawing/2014/main" id="{41EEB119-FE1A-4CC3-9216-27AD91090BE4}"/>
              </a:ext>
            </a:extLst>
          </p:cNvPr>
          <p:cNvSpPr>
            <a:spLocks xmlns:a="http://schemas.openxmlformats.org/drawingml/2006/main" noGrp="1"/>
          </p:cNvSpPr>
          <p:nvPr/>
        </p:nvSpPr>
        <p:spPr>
          <a:xfrm xmlns:a="http://schemas.openxmlformats.org/drawingml/2006/main">
            <a:off x="4480560" y="3044952"/>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Pomaga, ale wymaga włączenia kolejnej osoby. Nie każda codzienna sytuacja wymaga od razu konsultacji z szefem albo HR.</a:t>
            </a:r>
            <a:endParaRPr sz="1250"/>
          </a:p>
        </p:txBody>
      </p:sp>
      <p:cxnSp>
        <p:nvCxnSpPr>
          <p:cNvPr id="5060" name="Google Shape;4896;p108"/>
          <p:cNvCxnSpPr/>
          <p:nvPr/>
        </p:nvCxnSpPr>
        <p:spPr>
          <a:xfrm xmlns:a="http://schemas.openxmlformats.org/drawingml/2006/main">
            <a:off x="548640" y="3730752"/>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4897" name="Google Shape;4897;p108">
            <a:extLst xmlns:a="http://schemas.openxmlformats.org/drawingml/2006/main">
              <a:ext uri="{FF2B5EF4-FFF2-40B4-BE49-F238E27FC236}">
                <a16:creationId xmlns:a16="http://schemas.microsoft.com/office/drawing/2014/main" id="{FB2D3798-CA19-4D12-8D02-382903C8F16B}"/>
              </a:ext>
            </a:extLst>
          </p:cNvPr>
          <p:cNvSpPr>
            <a:spLocks xmlns:a="http://schemas.openxmlformats.org/drawingml/2006/main" noGrp="1"/>
          </p:cNvSpPr>
          <p:nvPr/>
        </p:nvSpPr>
        <p:spPr>
          <a:xfrm xmlns:a="http://schemas.openxmlformats.org/drawingml/2006/main">
            <a:off x="548640" y="3849624"/>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Własne doświadczenie</a:t>
            </a:r>
            <a:endParaRPr sz="1450"/>
          </a:p>
        </p:txBody>
      </p:sp>
      <p:sp>
        <p:nvSpPr>
          <p:cNvPr id="4898" name="Google Shape;4898;p108">
            <a:extLst xmlns:a="http://schemas.openxmlformats.org/drawingml/2006/main">
              <a:ext uri="{FF2B5EF4-FFF2-40B4-BE49-F238E27FC236}">
                <a16:creationId xmlns:a16="http://schemas.microsoft.com/office/drawing/2014/main" id="{A0229069-19EA-4769-B74E-9A83D586E16F}"/>
              </a:ext>
            </a:extLst>
          </p:cNvPr>
          <p:cNvSpPr>
            <a:spLocks xmlns:a="http://schemas.openxmlformats.org/drawingml/2006/main" noGrp="1"/>
          </p:cNvSpPr>
          <p:nvPr/>
        </p:nvSpPr>
        <p:spPr>
          <a:xfrm xmlns:a="http://schemas.openxmlformats.org/drawingml/2006/main">
            <a:off x="4480560" y="3849624"/>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Działa przy ludziach podobnych do Ciebie. Zawodzi przy osobie, która potrzebuje czegoś innego niż Ty.</a:t>
            </a:r>
            <a:endParaRPr sz="1250"/>
          </a:p>
        </p:txBody>
      </p:sp>
      <p:sp>
        <p:nvSpPr>
          <p:cNvPr id="4899" name="Google Shape;4899;p108">
            <a:extLst xmlns:a="http://schemas.openxmlformats.org/drawingml/2006/main">
              <a:ext uri="{FF2B5EF4-FFF2-40B4-BE49-F238E27FC236}">
                <a16:creationId xmlns:a16="http://schemas.microsoft.com/office/drawing/2014/main" id="{6350E2AD-266D-4BD5-BB74-CBA6F19DF08B}"/>
              </a:ext>
            </a:extLst>
          </p:cNvPr>
          <p:cNvSpPr>
            <a:spLocks xmlns:a="http://schemas.openxmlformats.org/drawingml/2006/main" noGrp="1"/>
          </p:cNvSpPr>
          <p:nvPr/>
        </p:nvSpPr>
        <p:spPr>
          <a:xfrm xmlns:a="http://schemas.openxmlformats.org/drawingml/2006/main">
            <a:off x="548640" y="4736592"/>
            <a:ext cx="11094415" cy="1463040"/>
          </a:xfrm>
          <a:prstGeom xmlns:a="http://schemas.openxmlformats.org/drawingml/2006/main" prst="roundRect">
            <a:avLst>
              <a:gd name="adj" fmla="val 6250"/>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4901" name="Google Shape;4901;p108">
            <a:extLst xmlns:a="http://schemas.openxmlformats.org/drawingml/2006/main">
              <a:ext uri="{FF2B5EF4-FFF2-40B4-BE49-F238E27FC236}">
                <a16:creationId xmlns:a16="http://schemas.microsoft.com/office/drawing/2014/main" id="{4A75F445-6B47-427F-8D34-11F149EE6C56}"/>
              </a:ext>
            </a:extLst>
          </p:cNvPr>
          <p:cNvSpPr>
            <a:spLocks xmlns:a="http://schemas.openxmlformats.org/drawingml/2006/main" noGrp="1"/>
          </p:cNvSpPr>
          <p:nvPr/>
        </p:nvSpPr>
        <p:spPr>
          <a:xfrm xmlns:a="http://schemas.openxmlformats.org/drawingml/2006/main">
            <a:off x="1371600" y="4736592"/>
            <a:ext cx="9978847" cy="1463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400"/>
              <a:buFont typeface="Calibri"/>
              <a:buNone/>
              <a:defRPr sz="1200" b="1">
                <a:solidFill>
                  <a:srgbClr val="241C28"/>
                </a:solidFill>
                <a:latin typeface="Arial"/>
                <a:ea typeface="Arial"/>
                <a:cs typeface="Arial"/>
              </a:defRPr>
            </a:pPr>
            <a:r>
              <a:rPr sz="1200" b="1" u="none">
                <a:solidFill>
                  <a:srgbClr val="241C28"/>
                </a:solidFill>
                <a:latin typeface="Arial"/>
                <a:ea typeface="Arial"/>
                <a:cs typeface="Arial"/>
              </a:rPr>
              <a:t>Potrzebujesz drugiego spojrzenia na rozmowę, zanim ją przeprowadzisz: prywatnego, dostępnego od ręki i dopasowanego do Ciebie i do tej osoby.</a:t>
            </a:r>
            <a:endParaRPr sz="1400"/>
          </a:p>
        </p:txBody>
      </p:sp>
      <p:pic>
        <p:nvPicPr>
          <p:cNvPr id="5065" name="Google Shape;4902;p108"/>
          <p:cNvPicPr>
            <a:picLocks xmlns:a="http://schemas.openxmlformats.org/drawingml/2006/main" noChangeAspect="1"/>
          </p:cNvPicPr>
          <p:nvPr/>
        </p:nvPicPr>
        <p:blipFill rotWithShape="1">
          <a:blip xmlns:r="http://schemas.openxmlformats.org/officeDocument/2006/relationships" xmlns:a="http://schemas.openxmlformats.org/drawingml/2006/main" r:embed="Rac9944f2fded49b5">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4903" name="Google Shape;4903;p108">
            <a:extLst xmlns:a="http://schemas.openxmlformats.org/drawingml/2006/main">
              <a:ext uri="{FF2B5EF4-FFF2-40B4-BE49-F238E27FC236}">
                <a16:creationId xmlns:a16="http://schemas.microsoft.com/office/drawing/2014/main" id="{BFAF6653-BF09-45F4-8E08-50BF1F5BFCD4}"/>
              </a:ext>
            </a:extLst>
          </p:cNvPr>
          <p:cNvSpPr>
            <a:spLocks xmlns:a="http://schemas.openxmlformats.org/drawingml/2006/main" noGrp="1"/>
          </p:cNvSpPr>
          <p:nvPr/>
        </p:nvSpPr>
        <p:spPr>
          <a:xfrm xmlns:a="http://schemas.openxmlformats.org/drawingml/2006/main">
            <a:off x="1162050" y="338138"/>
            <a:ext cx="1428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Dlaczego problem wraca</a:t>
            </a:r>
            <a:endParaRPr/>
          </a:p>
        </p:txBody>
      </p:sp>
      <p:sp>
        <p:nvSpPr>
          <p:cNvPr id="4904" name="Google Shape;4904;p108">
            <a:extLst xmlns:a="http://schemas.openxmlformats.org/drawingml/2006/main">
              <a:ext uri="{FF2B5EF4-FFF2-40B4-BE49-F238E27FC236}">
                <a16:creationId xmlns:a16="http://schemas.microsoft.com/office/drawing/2014/main" id="{12A178A1-0E7E-406C-88BF-4AF2F45EC378}"/>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05" name="Google Shape;4905;p108">
            <a:extLst xmlns:a="http://schemas.openxmlformats.org/drawingml/2006/main">
              <a:ext uri="{FF2B5EF4-FFF2-40B4-BE49-F238E27FC236}">
                <a16:creationId xmlns:a16="http://schemas.microsoft.com/office/drawing/2014/main" id="{364F96C8-8290-4BB2-8B9B-FAD9A1DD1888}"/>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4906" name="Google Shape;4906;p108">
            <a:extLst xmlns:a="http://schemas.openxmlformats.org/drawingml/2006/main">
              <a:ext uri="{FF2B5EF4-FFF2-40B4-BE49-F238E27FC236}">
                <a16:creationId xmlns:a16="http://schemas.microsoft.com/office/drawing/2014/main" id="{AA9729E9-D624-4CD6-8C83-5CF37AF6B05E}"/>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07" name="Google Shape;4907;p108">
            <a:hlinkClick xmlns:r="http://schemas.openxmlformats.org/officeDocument/2006/relationships" xmlns:a="http://schemas.openxmlformats.org/drawingml/2006/main" r:id="Raa93dfaa824a43ef" action="ppaction://hlinksldjump"/>
            <a:extLst xmlns:a="http://schemas.openxmlformats.org/drawingml/2006/main">
              <a:ext uri="{FF2B5EF4-FFF2-40B4-BE49-F238E27FC236}">
                <a16:creationId xmlns:a16="http://schemas.microsoft.com/office/drawing/2014/main" id="{48D93C60-3AEE-4569-BADC-19E4B5AE5F97}"/>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08" name="Google Shape;4908;p108">
            <a:extLst xmlns:a="http://schemas.openxmlformats.org/drawingml/2006/main">
              <a:ext uri="{FF2B5EF4-FFF2-40B4-BE49-F238E27FC236}">
                <a16:creationId xmlns:a16="http://schemas.microsoft.com/office/drawing/2014/main" id="{096BB18D-6838-4C1A-91B8-19C95FD936CC}"/>
              </a:ext>
            </a:extLst>
          </p:cNvPr>
          <p:cNvSpPr>
            <a:spLocks xmlns:a="http://schemas.openxmlformats.org/drawingml/2006/main" noGrp="1"/>
          </p:cNvSpPr>
          <p:nvPr/>
        </p:nvSpPr>
        <p:spPr>
          <a:xfrm xmlns:a="http://schemas.openxmlformats.org/drawingml/2006/main">
            <a:off x="1298448" y="265176"/>
            <a:ext cx="1591056"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09" name="Google Shape;4909;p108">
            <a:extLst xmlns:a="http://schemas.openxmlformats.org/drawingml/2006/main">
              <a:ext uri="{FF2B5EF4-FFF2-40B4-BE49-F238E27FC236}">
                <a16:creationId xmlns:a16="http://schemas.microsoft.com/office/drawing/2014/main" id="{405CD553-DEA9-4EFE-8BB5-E17844C8B6F9}"/>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Dlaczego problem wraca</a:t>
            </a:r>
            <a:endParaRPr/>
          </a:p>
        </p:txBody>
      </p:sp>
      <p:sp>
        <p:nvSpPr>
          <p:cNvPr id="4910" name="Google Shape;4910;p108">
            <a:extLst xmlns:a="http://schemas.openxmlformats.org/drawingml/2006/main">
              <a:ext uri="{FF2B5EF4-FFF2-40B4-BE49-F238E27FC236}">
                <a16:creationId xmlns:a16="http://schemas.microsoft.com/office/drawing/2014/main" id="{F7F678B1-1358-4498-814F-0882AA330810}"/>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4911" name="Google Shape;4911;p108">
            <a:hlinkClick xmlns:r="http://schemas.openxmlformats.org/officeDocument/2006/relationships" xmlns:a="http://schemas.openxmlformats.org/drawingml/2006/main" r:id="Rad6622bdbd094ad8" action="ppaction://hlinksldjump"/>
            <a:extLst xmlns:a="http://schemas.openxmlformats.org/drawingml/2006/main">
              <a:ext uri="{FF2B5EF4-FFF2-40B4-BE49-F238E27FC236}">
                <a16:creationId xmlns:a16="http://schemas.microsoft.com/office/drawing/2014/main" id="{6413AF66-FE70-4D57-9F2E-9D3E4906443D}"/>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12" name="Google Shape;4912;p108">
            <a:extLst xmlns:a="http://schemas.openxmlformats.org/drawingml/2006/main">
              <a:ext uri="{FF2B5EF4-FFF2-40B4-BE49-F238E27FC236}">
                <a16:creationId xmlns:a16="http://schemas.microsoft.com/office/drawing/2014/main" id="{30273752-86DF-4308-9068-FCC69D3529F0}"/>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4913" name="Google Shape;4913;p108">
            <a:extLst xmlns:a="http://schemas.openxmlformats.org/drawingml/2006/main">
              <a:ext uri="{FF2B5EF4-FFF2-40B4-BE49-F238E27FC236}">
                <a16:creationId xmlns:a16="http://schemas.microsoft.com/office/drawing/2014/main" id="{57753AF7-5771-4DB3-A26E-5C78A6751484}"/>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14" name="Google Shape;4914;p108">
            <a:hlinkClick xmlns:r="http://schemas.openxmlformats.org/officeDocument/2006/relationships" xmlns:a="http://schemas.openxmlformats.org/drawingml/2006/main" r:id="R1bb12eada7784832" action="ppaction://hlinksldjump"/>
            <a:extLst xmlns:a="http://schemas.openxmlformats.org/drawingml/2006/main">
              <a:ext uri="{FF2B5EF4-FFF2-40B4-BE49-F238E27FC236}">
                <a16:creationId xmlns:a16="http://schemas.microsoft.com/office/drawing/2014/main" id="{912A2956-70CD-4485-929E-CA550895C2BE}"/>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15" name="Google Shape;4915;p108">
            <a:extLst xmlns:a="http://schemas.openxmlformats.org/drawingml/2006/main">
              <a:ext uri="{FF2B5EF4-FFF2-40B4-BE49-F238E27FC236}">
                <a16:creationId xmlns:a16="http://schemas.microsoft.com/office/drawing/2014/main" id="{995747AB-AC3B-4D99-B18F-5AB60C89BE98}"/>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4916" name="Google Shape;4916;p108">
            <a:extLst xmlns:a="http://schemas.openxmlformats.org/drawingml/2006/main">
              <a:ext uri="{FF2B5EF4-FFF2-40B4-BE49-F238E27FC236}">
                <a16:creationId xmlns:a16="http://schemas.microsoft.com/office/drawing/2014/main" id="{3D799B80-EF03-4684-87F6-E41402E88E2A}"/>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17" name="Google Shape;4917;p108">
            <a:hlinkClick xmlns:r="http://schemas.openxmlformats.org/officeDocument/2006/relationships" xmlns:a="http://schemas.openxmlformats.org/drawingml/2006/main" r:id="R874caf761ddd4b5d" action="ppaction://hlinksldjump"/>
            <a:extLst xmlns:a="http://schemas.openxmlformats.org/drawingml/2006/main">
              <a:ext uri="{FF2B5EF4-FFF2-40B4-BE49-F238E27FC236}">
                <a16:creationId xmlns:a16="http://schemas.microsoft.com/office/drawing/2014/main" id="{6677E0F6-07AF-40C4-91D6-8A8315575544}"/>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18" name="Google Shape;4918;p108">
            <a:extLst xmlns:a="http://schemas.openxmlformats.org/drawingml/2006/main">
              <a:ext uri="{FF2B5EF4-FFF2-40B4-BE49-F238E27FC236}">
                <a16:creationId xmlns:a16="http://schemas.microsoft.com/office/drawing/2014/main" id="{67261DC5-13E8-469C-8778-6A5895ADE29B}"/>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4919" name="Google Shape;4919;p108">
            <a:extLst xmlns:a="http://schemas.openxmlformats.org/drawingml/2006/main">
              <a:ext uri="{FF2B5EF4-FFF2-40B4-BE49-F238E27FC236}">
                <a16:creationId xmlns:a16="http://schemas.microsoft.com/office/drawing/2014/main" id="{850FA156-EA0E-44A3-9780-C651A1FE535C}"/>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20" name="Google Shape;4920;p108">
            <a:hlinkClick xmlns:r="http://schemas.openxmlformats.org/officeDocument/2006/relationships" xmlns:a="http://schemas.openxmlformats.org/drawingml/2006/main" r:id="R667d0277fe154050" action="ppaction://hlinksldjump"/>
            <a:extLst xmlns:a="http://schemas.openxmlformats.org/drawingml/2006/main">
              <a:ext uri="{FF2B5EF4-FFF2-40B4-BE49-F238E27FC236}">
                <a16:creationId xmlns:a16="http://schemas.microsoft.com/office/drawing/2014/main" id="{6262567C-2D73-4D2F-8E51-9E16DC529A38}"/>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21" name="Google Shape;4921;p108">
            <a:extLst xmlns:a="http://schemas.openxmlformats.org/drawingml/2006/main">
              <a:ext uri="{FF2B5EF4-FFF2-40B4-BE49-F238E27FC236}">
                <a16:creationId xmlns:a16="http://schemas.microsoft.com/office/drawing/2014/main" id="{357900D2-FF93-47EC-BEDE-95C6C50EC714}"/>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4922" name="Google Shape;4922;p108">
            <a:extLst xmlns:a="http://schemas.openxmlformats.org/drawingml/2006/main">
              <a:ext uri="{FF2B5EF4-FFF2-40B4-BE49-F238E27FC236}">
                <a16:creationId xmlns:a16="http://schemas.microsoft.com/office/drawing/2014/main" id="{2E23BC25-C47A-4E1A-A22F-6BC8986CD547}"/>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23" name="Google Shape;4923;p108">
            <a:hlinkClick xmlns:r="http://schemas.openxmlformats.org/officeDocument/2006/relationships" xmlns:a="http://schemas.openxmlformats.org/drawingml/2006/main" r:id="Re4634875b8d14756" action="ppaction://hlinksldjump"/>
            <a:extLst xmlns:a="http://schemas.openxmlformats.org/drawingml/2006/main">
              <a:ext uri="{FF2B5EF4-FFF2-40B4-BE49-F238E27FC236}">
                <a16:creationId xmlns:a16="http://schemas.microsoft.com/office/drawing/2014/main" id="{916922C0-B112-4A4E-9E71-2F7ED099B9CC}"/>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24" name="Google Shape;4924;p108">
            <a:extLst xmlns:a="http://schemas.openxmlformats.org/drawingml/2006/main">
              <a:ext uri="{FF2B5EF4-FFF2-40B4-BE49-F238E27FC236}">
                <a16:creationId xmlns:a16="http://schemas.microsoft.com/office/drawing/2014/main" id="{BEFE8835-0497-4402-BDDE-A909C4F95EA0}"/>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4925" name="Google Shape;4925;p108">
            <a:extLst xmlns:a="http://schemas.openxmlformats.org/drawingml/2006/main">
              <a:ext uri="{FF2B5EF4-FFF2-40B4-BE49-F238E27FC236}">
                <a16:creationId xmlns:a16="http://schemas.microsoft.com/office/drawing/2014/main" id="{7600FBD2-DFE5-451F-A01A-4421942A4AEC}"/>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4926" name="Google Shape;4926;p108">
            <a:hlinkClick xmlns:r="http://schemas.openxmlformats.org/officeDocument/2006/relationships" xmlns:a="http://schemas.openxmlformats.org/drawingml/2006/main" r:id="Rd08645230db44a13" action="ppaction://hlinksldjump"/>
            <a:extLst xmlns:a="http://schemas.openxmlformats.org/drawingml/2006/main">
              <a:ext uri="{FF2B5EF4-FFF2-40B4-BE49-F238E27FC236}">
                <a16:creationId xmlns:a16="http://schemas.microsoft.com/office/drawing/2014/main" id="{279B00C0-7641-4EAC-A0B5-9F73E57A3A13}"/>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4927" name="Google Shape;4927;p108">
            <a:extLst xmlns:a="http://schemas.openxmlformats.org/drawingml/2006/main">
              <a:ext uri="{FF2B5EF4-FFF2-40B4-BE49-F238E27FC236}">
                <a16:creationId xmlns:a16="http://schemas.microsoft.com/office/drawing/2014/main" id="{37C647A8-FC7C-4A36-9524-08030029D516}"/>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4928" name="Google Shape;4928;p108">
            <a:hlinkClick xmlns:r="http://schemas.openxmlformats.org/officeDocument/2006/relationships" xmlns:a="http://schemas.openxmlformats.org/drawingml/2006/main" r:id="R17c58f9ed34f4094" action="ppaction://hlinksldjump"/>
            <a:extLst xmlns:a="http://schemas.openxmlformats.org/drawingml/2006/main">
              <a:ext uri="{FF2B5EF4-FFF2-40B4-BE49-F238E27FC236}">
                <a16:creationId xmlns:a16="http://schemas.microsoft.com/office/drawing/2014/main" id="{2A2E2C9D-457D-4CF8-83C3-F05C59F8306B}"/>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092" name="Google Shape;4900;p108"/>
          <p:cNvPicPr>
            <a:picLocks xmlns:a="http://schemas.openxmlformats.org/drawingml/2006/main" noChangeAspect="1"/>
          </p:cNvPicPr>
          <p:nvPr/>
        </p:nvPicPr>
        <p:blipFill>
          <a:blip xmlns:r="http://schemas.openxmlformats.org/officeDocument/2006/relationships" xmlns:a="http://schemas.openxmlformats.org/drawingml/2006/main" r:embed="R2f2166541c8b4494"/>
          <a:srcRect xmlns:a="http://schemas.openxmlformats.org/drawingml/2006/main" l="0" t="0" r="0" b="0"/>
          <a:stretch xmlns:a="http://schemas.openxmlformats.org/drawingml/2006/main"/>
        </p:blipFill>
        <p:spPr>
          <a:xfrm xmlns:a="http://schemas.openxmlformats.org/drawingml/2006/main" flipH="0" flipV="0">
            <a:off x="841248" y="5312664"/>
            <a:ext cx="310896" cy="310896"/>
          </a:xfrm>
          <a:prstGeom xmlns:a="http://schemas.openxmlformats.org/drawingml/2006/main" prst="rect">
            <a:avLst/>
          </a:prstGeom>
        </p:spPr>
      </p:pic>
      <p:sp>
        <p:nvSpPr>
          <p:cNvPr id="5030" name="Empatyzer SHORT — tło menu">
            <a:extLst xmlns:a="http://schemas.openxmlformats.org/drawingml/2006/main">
              <a:ext uri="{FF2B5EF4-FFF2-40B4-BE49-F238E27FC236}">
                <a16:creationId xmlns:a16="http://schemas.microsoft.com/office/drawing/2014/main" id="{355A63D7-AD06-4FE3-A196-BB8C4BAE3400}"/>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031" name="Empatyzer SHORT — menu Problem">
            <a:extLst xmlns:a="http://schemas.openxmlformats.org/drawingml/2006/main">
              <a:ext uri="{FF2B5EF4-FFF2-40B4-BE49-F238E27FC236}">
                <a16:creationId xmlns:a16="http://schemas.microsoft.com/office/drawing/2014/main" id="{5A1248D8-8AD1-470F-B172-A06512690DDA}"/>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032" name="Empatyzer SHORT — separator menu">
            <a:extLst xmlns:a="http://schemas.openxmlformats.org/drawingml/2006/main">
              <a:ext uri="{FF2B5EF4-FFF2-40B4-BE49-F238E27FC236}">
                <a16:creationId xmlns:a16="http://schemas.microsoft.com/office/drawing/2014/main" id="{5BD3F6D9-C6B0-4D6D-9D0E-6CACA7D80060}"/>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33" name="Empatyzer SHORT — menu Przykłady">
            <a:extLst xmlns:a="http://schemas.openxmlformats.org/drawingml/2006/main">
              <a:ext uri="{FF2B5EF4-FFF2-40B4-BE49-F238E27FC236}">
                <a16:creationId xmlns:a16="http://schemas.microsoft.com/office/drawing/2014/main" id="{9FEC280D-468C-481B-8340-C136D81E1B51}"/>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034" name="Empatyzer SHORT — separator menu">
            <a:extLst xmlns:a="http://schemas.openxmlformats.org/drawingml/2006/main">
              <a:ext uri="{FF2B5EF4-FFF2-40B4-BE49-F238E27FC236}">
                <a16:creationId xmlns:a16="http://schemas.microsoft.com/office/drawing/2014/main" id="{2F0E78DC-C28A-47F3-A18A-FCC84590B1C1}"/>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35" name="Empatyzer SHORT — menu Rozmowa z Em">
            <a:extLst xmlns:a="http://schemas.openxmlformats.org/drawingml/2006/main">
              <a:ext uri="{FF2B5EF4-FFF2-40B4-BE49-F238E27FC236}">
                <a16:creationId xmlns:a16="http://schemas.microsoft.com/office/drawing/2014/main" id="{715F86CF-7A98-452E-880C-9592F37B523D}"/>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036" name="Empatyzer SHORT — separator menu">
            <a:extLst xmlns:a="http://schemas.openxmlformats.org/drawingml/2006/main">
              <a:ext uri="{FF2B5EF4-FFF2-40B4-BE49-F238E27FC236}">
                <a16:creationId xmlns:a16="http://schemas.microsoft.com/office/drawing/2014/main" id="{80D7B666-A01F-44B6-954B-56C3DBA51F8A}"/>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37" name="Empatyzer SHORT — menu Dowody">
            <a:extLst xmlns:a="http://schemas.openxmlformats.org/drawingml/2006/main">
              <a:ext uri="{FF2B5EF4-FFF2-40B4-BE49-F238E27FC236}">
                <a16:creationId xmlns:a16="http://schemas.microsoft.com/office/drawing/2014/main" id="{A780DCB6-7096-42C5-934C-296083994F46}"/>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038" name="Empatyzer SHORT — separator menu">
            <a:extLst xmlns:a="http://schemas.openxmlformats.org/drawingml/2006/main">
              <a:ext uri="{FF2B5EF4-FFF2-40B4-BE49-F238E27FC236}">
                <a16:creationId xmlns:a16="http://schemas.microsoft.com/office/drawing/2014/main" id="{EFA42D3B-5C61-4D1F-97AB-68B0244BE21C}"/>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39" name="Empatyzer SHORT — menu Empatyzer">
            <a:extLst xmlns:a="http://schemas.openxmlformats.org/drawingml/2006/main">
              <a:ext uri="{FF2B5EF4-FFF2-40B4-BE49-F238E27FC236}">
                <a16:creationId xmlns:a16="http://schemas.microsoft.com/office/drawing/2014/main" id="{11B2C3A3-E2B6-4C1B-8B0E-EF3A0EDE2DDA}"/>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040" name="Empatyzer SHORT — separator menu">
            <a:extLst xmlns:a="http://schemas.openxmlformats.org/drawingml/2006/main">
              <a:ext uri="{FF2B5EF4-FFF2-40B4-BE49-F238E27FC236}">
                <a16:creationId xmlns:a16="http://schemas.microsoft.com/office/drawing/2014/main" id="{0F14EB4D-D701-4967-9CCA-A539C32EBA4B}"/>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41" name="Empatyzer SHORT — menu Zastosowania">
            <a:extLst xmlns:a="http://schemas.openxmlformats.org/drawingml/2006/main">
              <a:ext uri="{FF2B5EF4-FFF2-40B4-BE49-F238E27FC236}">
                <a16:creationId xmlns:a16="http://schemas.microsoft.com/office/drawing/2014/main" id="{0A84F6C0-4F91-4FF0-BE3F-7797AAEBE40D}"/>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042" name="Empatyzer SHORT — separator menu">
            <a:extLst xmlns:a="http://schemas.openxmlformats.org/drawingml/2006/main">
              <a:ext uri="{FF2B5EF4-FFF2-40B4-BE49-F238E27FC236}">
                <a16:creationId xmlns:a16="http://schemas.microsoft.com/office/drawing/2014/main" id="{CE8C99B5-B03E-4E36-B9DF-A8064943150A}"/>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43" name="Empatyzer SHORT — menu Prywatność">
            <a:extLst xmlns:a="http://schemas.openxmlformats.org/drawingml/2006/main">
              <a:ext uri="{FF2B5EF4-FFF2-40B4-BE49-F238E27FC236}">
                <a16:creationId xmlns:a16="http://schemas.microsoft.com/office/drawing/2014/main" id="{B94D17A5-90CD-4E8E-ABF6-89B5781159F7}"/>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044" name="Empatyzer SHORT — separator menu">
            <a:extLst xmlns:a="http://schemas.openxmlformats.org/drawingml/2006/main">
              <a:ext uri="{FF2B5EF4-FFF2-40B4-BE49-F238E27FC236}">
                <a16:creationId xmlns:a16="http://schemas.microsoft.com/office/drawing/2014/main" id="{2BF6B668-309B-4C0A-A8E9-C93879B2254D}"/>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45" name="Empatyzer SHORT — menu Następny krok">
            <a:extLst xmlns:a="http://schemas.openxmlformats.org/drawingml/2006/main">
              <a:ext uri="{FF2B5EF4-FFF2-40B4-BE49-F238E27FC236}">
                <a16:creationId xmlns:a16="http://schemas.microsoft.com/office/drawing/2014/main" id="{4C5229A2-2133-406B-B1FA-4D01CF778C8F}"/>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046" name="Empatyzer SHORT — separator menu">
            <a:extLst xmlns:a="http://schemas.openxmlformats.org/drawingml/2006/main">
              <a:ext uri="{FF2B5EF4-FFF2-40B4-BE49-F238E27FC236}">
                <a16:creationId xmlns:a16="http://schemas.microsoft.com/office/drawing/2014/main" id="{84524F2D-69AB-4BB2-8652-38BFA6F9ECF2}"/>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047" name="Empatyzer SHORT — aktywna sekcja Appendix">
            <a:extLst xmlns:a="http://schemas.openxmlformats.org/drawingml/2006/main">
              <a:ext uri="{FF2B5EF4-FFF2-40B4-BE49-F238E27FC236}">
                <a16:creationId xmlns:a16="http://schemas.microsoft.com/office/drawing/2014/main" id="{99F85D7F-C04E-46DB-8E8C-6D154CFC8304}"/>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048" name="Empatyzer SHORT — menu Appendix">
            <a:extLst xmlns:a="http://schemas.openxmlformats.org/drawingml/2006/main">
              <a:ext uri="{FF2B5EF4-FFF2-40B4-BE49-F238E27FC236}">
                <a16:creationId xmlns:a16="http://schemas.microsoft.com/office/drawing/2014/main" id="{F9D8D93A-303E-44D4-BD58-B10336D2549F}"/>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824519634"/>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5052" name="Google Shape;5052;p111">
            <a:extLst xmlns:a="http://schemas.openxmlformats.org/drawingml/2006/main">
              <a:ext uri="{FF2B5EF4-FFF2-40B4-BE49-F238E27FC236}">
                <a16:creationId xmlns:a16="http://schemas.microsoft.com/office/drawing/2014/main" id="{B4B34390-5B8C-4129-A7EF-9F5B5B90E137}"/>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5053" name="Google Shape;5053;p111">
            <a:extLst xmlns:a="http://schemas.openxmlformats.org/drawingml/2006/main">
              <a:ext uri="{FF2B5EF4-FFF2-40B4-BE49-F238E27FC236}">
                <a16:creationId xmlns:a16="http://schemas.microsoft.com/office/drawing/2014/main" id="{561AC214-AEF3-484D-8292-F9D8C1775944}"/>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Diagnoza, która pomaga nazwać Twój sposób działania</a:t>
            </a:r>
            <a:endParaRPr sz="2800"/>
          </a:p>
        </p:txBody>
      </p:sp>
      <p:sp>
        <p:nvSpPr>
          <p:cNvPr id="5054" name="Google Shape;5054;p111">
            <a:extLst xmlns:a="http://schemas.openxmlformats.org/drawingml/2006/main">
              <a:ext uri="{FF2B5EF4-FFF2-40B4-BE49-F238E27FC236}">
                <a16:creationId xmlns:a16="http://schemas.microsoft.com/office/drawing/2014/main" id="{EE55A4FE-3E24-4281-A3C0-2003F8C75B4F}"/>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Poznaj opis swoich cech, talentów i motywatorów oraz sytuacji, które mogą zwiększać napięcie. Zobacz mocne strony i ryzyka związane z każdą cechą.</a:t>
            </a:r>
            <a:endParaRPr sz="1550"/>
          </a:p>
        </p:txBody>
      </p:sp>
      <p:pic>
        <p:nvPicPr>
          <p:cNvPr id="5124" name="Google Shape;5055;p111"/>
          <p:cNvPicPr>
            <a:picLocks xmlns:a="http://schemas.openxmlformats.org/drawingml/2006/main" noChangeAspect="1"/>
          </p:cNvPicPr>
          <p:nvPr/>
        </p:nvPicPr>
        <p:blipFill rotWithShape="1">
          <a:blip xmlns:r="http://schemas.openxmlformats.org/officeDocument/2006/relationships" xmlns:a="http://schemas.openxmlformats.org/drawingml/2006/main" r:embed="Rc8cfa835bba246ad">
            <a:alphaModFix/>
          </a:blip>
          <a:srcRect xmlns:a="http://schemas.openxmlformats.org/drawingml/2006/main" l="0" t="0" r="10" b="51272"/>
          <a:stretch xmlns:a="http://schemas.openxmlformats.org/drawingml/2006/main"/>
        </p:blipFill>
        <p:spPr>
          <a:xfrm xmlns:a="http://schemas.openxmlformats.org/drawingml/2006/main" flipH="0" flipV="0">
            <a:off x="6596000" y="2084825"/>
            <a:ext cx="5064901" cy="3730751"/>
          </a:xfrm>
          <a:prstGeom xmlns:a="http://schemas.openxmlformats.org/drawingml/2006/main" prst="rect">
            <a:avLst/>
          </a:prstGeom>
          <a:ln xmlns:a="http://schemas.openxmlformats.org/drawingml/2006/main">
            <a:noFill/>
          </a:ln>
        </p:spPr>
      </p:pic>
      <p:sp>
        <p:nvSpPr>
          <p:cNvPr id="5056" name="Google Shape;5056;p111">
            <a:extLst xmlns:a="http://schemas.openxmlformats.org/drawingml/2006/main">
              <a:ext uri="{FF2B5EF4-FFF2-40B4-BE49-F238E27FC236}">
                <a16:creationId xmlns:a16="http://schemas.microsoft.com/office/drawing/2014/main" id="{66F4283E-A3E0-4051-B752-5A65E146DFB7}"/>
              </a:ext>
            </a:extLst>
          </p:cNvPr>
          <p:cNvSpPr>
            <a:spLocks xmlns:a="http://schemas.openxmlformats.org/drawingml/2006/main" noGrp="1"/>
          </p:cNvSpPr>
          <p:nvPr/>
        </p:nvSpPr>
        <p:spPr>
          <a:xfrm xmlns:a="http://schemas.openxmlformats.org/drawingml/2006/main">
            <a:off x="6613855"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057" name="Google Shape;5057;p111">
            <a:extLst xmlns:a="http://schemas.openxmlformats.org/drawingml/2006/main">
              <a:ext uri="{FF2B5EF4-FFF2-40B4-BE49-F238E27FC236}">
                <a16:creationId xmlns:a16="http://schemas.microsoft.com/office/drawing/2014/main" id="{E0817931-2A2D-4CF7-B6A1-4C8909926503}"/>
              </a:ext>
            </a:extLst>
          </p:cNvPr>
          <p:cNvSpPr>
            <a:spLocks xmlns:a="http://schemas.openxmlformats.org/drawingml/2006/main" noGrp="1"/>
          </p:cNvSpPr>
          <p:nvPr/>
        </p:nvSpPr>
        <p:spPr>
          <a:xfrm xmlns:a="http://schemas.openxmlformats.org/drawingml/2006/main">
            <a:off x="6613855"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Widok użytkownika: talenty i naturalne predyspozycje. Pełny wynik należy do osoby, która wypełniła kwestionariusz.</a:t>
            </a:r>
            <a:endParaRPr sz="900"/>
          </a:p>
        </p:txBody>
      </p:sp>
      <p:sp>
        <p:nvSpPr>
          <p:cNvPr id="5058" name="Google Shape;5058;p111">
            <a:extLst xmlns:a="http://schemas.openxmlformats.org/drawingml/2006/main">
              <a:ext uri="{FF2B5EF4-FFF2-40B4-BE49-F238E27FC236}">
                <a16:creationId xmlns:a16="http://schemas.microsoft.com/office/drawing/2014/main" id="{265BDE64-FD35-4A57-B00B-30972F269B4E}"/>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060" name="Google Shape;5060;p111">
            <a:extLst xmlns:a="http://schemas.openxmlformats.org/drawingml/2006/main">
              <a:ext uri="{FF2B5EF4-FFF2-40B4-BE49-F238E27FC236}">
                <a16:creationId xmlns:a16="http://schemas.microsoft.com/office/drawing/2014/main" id="{FB173E34-7759-4AA4-813C-46BF1D67652A}"/>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Mocne strony i ryzyka</a:t>
            </a:r>
            <a:endParaRPr sz="1450"/>
          </a:p>
        </p:txBody>
      </p:sp>
      <p:sp>
        <p:nvSpPr>
          <p:cNvPr id="5061" name="Google Shape;5061;p111">
            <a:extLst xmlns:a="http://schemas.openxmlformats.org/drawingml/2006/main">
              <a:ext uri="{FF2B5EF4-FFF2-40B4-BE49-F238E27FC236}">
                <a16:creationId xmlns:a16="http://schemas.microsoft.com/office/drawing/2014/main" id="{02BCB88E-051E-4059-BD84-9961B4F36972}"/>
              </a:ext>
            </a:extLst>
          </p:cNvPr>
          <p:cNvSpPr>
            <a:spLocks xmlns:a="http://schemas.openxmlformats.org/drawingml/2006/main" noGrp="1"/>
          </p:cNvSpPr>
          <p:nvPr/>
        </p:nvSpPr>
        <p:spPr>
          <a:xfrm xmlns:a="http://schemas.openxmlformats.org/drawingml/2006/main">
            <a:off x="111556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Diagnoza pokazuje, co dana cecha może ułatwiać, a w jakich sytuacjach może utrudniać działanie.</a:t>
            </a:r>
            <a:endParaRPr sz="1250"/>
          </a:p>
        </p:txBody>
      </p:sp>
      <p:sp>
        <p:nvSpPr>
          <p:cNvPr id="5062" name="Google Shape;5062;p111">
            <a:extLst xmlns:a="http://schemas.openxmlformats.org/drawingml/2006/main">
              <a:ext uri="{FF2B5EF4-FFF2-40B4-BE49-F238E27FC236}">
                <a16:creationId xmlns:a16="http://schemas.microsoft.com/office/drawing/2014/main" id="{4CE912AF-B259-4639-B757-3C7649233952}"/>
              </a:ext>
            </a:extLst>
          </p:cNvPr>
          <p:cNvSpPr>
            <a:spLocks xmlns:a="http://schemas.openxmlformats.org/drawingml/2006/main" noGrp="1"/>
          </p:cNvSpPr>
          <p:nvPr/>
        </p:nvSpPr>
        <p:spPr>
          <a:xfrm xmlns:a="http://schemas.openxmlformats.org/drawingml/2006/main">
            <a:off x="54864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064" name="Google Shape;5064;p111">
            <a:extLst xmlns:a="http://schemas.openxmlformats.org/drawingml/2006/main">
              <a:ext uri="{FF2B5EF4-FFF2-40B4-BE49-F238E27FC236}">
                <a16:creationId xmlns:a16="http://schemas.microsoft.com/office/drawing/2014/main" id="{7D3D6A8E-5A49-4A06-9ED1-BF370652744E}"/>
              </a:ext>
            </a:extLst>
          </p:cNvPr>
          <p:cNvSpPr>
            <a:spLocks xmlns:a="http://schemas.openxmlformats.org/drawingml/2006/main" noGrp="1"/>
          </p:cNvSpPr>
          <p:nvPr/>
        </p:nvSpPr>
        <p:spPr>
          <a:xfrm xmlns:a="http://schemas.openxmlformats.org/drawingml/2006/main">
            <a:off x="111556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Motywatory i napięcia</a:t>
            </a:r>
            <a:endParaRPr sz="1450"/>
          </a:p>
        </p:txBody>
      </p:sp>
      <p:sp>
        <p:nvSpPr>
          <p:cNvPr id="5065" name="Google Shape;5065;p111">
            <a:extLst xmlns:a="http://schemas.openxmlformats.org/drawingml/2006/main">
              <a:ext uri="{FF2B5EF4-FFF2-40B4-BE49-F238E27FC236}">
                <a16:creationId xmlns:a16="http://schemas.microsoft.com/office/drawing/2014/main" id="{0649CEB0-B2DA-445C-9BEB-921D55658D2D}"/>
              </a:ext>
            </a:extLst>
          </p:cNvPr>
          <p:cNvSpPr>
            <a:spLocks xmlns:a="http://schemas.openxmlformats.org/drawingml/2006/main" noGrp="1"/>
          </p:cNvSpPr>
          <p:nvPr/>
        </p:nvSpPr>
        <p:spPr>
          <a:xfrm xmlns:a="http://schemas.openxmlformats.org/drawingml/2006/main">
            <a:off x="111556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Widać, co dodaje energii, co ją odbiera oraz jak osoba reaguje na stres, zmianę i sprzeczne oczekiwania.</a:t>
            </a:r>
            <a:endParaRPr sz="1250"/>
          </a:p>
        </p:txBody>
      </p:sp>
      <p:sp>
        <p:nvSpPr>
          <p:cNvPr id="5066" name="Google Shape;5066;p111">
            <a:extLst xmlns:a="http://schemas.openxmlformats.org/drawingml/2006/main">
              <a:ext uri="{FF2B5EF4-FFF2-40B4-BE49-F238E27FC236}">
                <a16:creationId xmlns:a16="http://schemas.microsoft.com/office/drawing/2014/main" id="{CF76E564-4424-4382-85DD-7B81DC79DDBC}"/>
              </a:ext>
            </a:extLst>
          </p:cNvPr>
          <p:cNvSpPr>
            <a:spLocks xmlns:a="http://schemas.openxmlformats.org/drawingml/2006/main" noGrp="1"/>
          </p:cNvSpPr>
          <p:nvPr/>
        </p:nvSpPr>
        <p:spPr>
          <a:xfrm xmlns:a="http://schemas.openxmlformats.org/drawingml/2006/main">
            <a:off x="54864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068" name="Google Shape;5068;p111">
            <a:extLst xmlns:a="http://schemas.openxmlformats.org/drawingml/2006/main">
              <a:ext uri="{FF2B5EF4-FFF2-40B4-BE49-F238E27FC236}">
                <a16:creationId xmlns:a16="http://schemas.microsoft.com/office/drawing/2014/main" id="{3B8DCA5C-75DA-400A-8A16-DAAE188A0301}"/>
              </a:ext>
            </a:extLst>
          </p:cNvPr>
          <p:cNvSpPr>
            <a:spLocks xmlns:a="http://schemas.openxmlformats.org/drawingml/2006/main" noGrp="1"/>
          </p:cNvSpPr>
          <p:nvPr/>
        </p:nvSpPr>
        <p:spPr>
          <a:xfrm xmlns:a="http://schemas.openxmlformats.org/drawingml/2006/main">
            <a:off x="111556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Talenty i predyspozycje</a:t>
            </a:r>
            <a:endParaRPr sz="1450"/>
          </a:p>
        </p:txBody>
      </p:sp>
      <p:sp>
        <p:nvSpPr>
          <p:cNvPr id="5069" name="Google Shape;5069;p111">
            <a:extLst xmlns:a="http://schemas.openxmlformats.org/drawingml/2006/main">
              <a:ext uri="{FF2B5EF4-FFF2-40B4-BE49-F238E27FC236}">
                <a16:creationId xmlns:a16="http://schemas.microsoft.com/office/drawing/2014/main" id="{BA4C8D35-0669-49A0-A7D0-5A5D0E4AC9BF}"/>
              </a:ext>
            </a:extLst>
          </p:cNvPr>
          <p:cNvSpPr>
            <a:spLocks xmlns:a="http://schemas.openxmlformats.org/drawingml/2006/main" noGrp="1"/>
          </p:cNvSpPr>
          <p:nvPr/>
        </p:nvSpPr>
        <p:spPr>
          <a:xfrm xmlns:a="http://schemas.openxmlformats.org/drawingml/2006/main">
            <a:off x="111556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Nazwane talenty, słowa opisujące osobę i preferowany sposób działania pomagają świadomie korzystać z mocnych stron.</a:t>
            </a:r>
            <a:endParaRPr sz="1250"/>
          </a:p>
        </p:txBody>
      </p:sp>
      <p:pic>
        <p:nvPicPr>
          <p:cNvPr id="5136" name="Google Shape;5070;p111"/>
          <p:cNvPicPr>
            <a:picLocks xmlns:a="http://schemas.openxmlformats.org/drawingml/2006/main" noChangeAspect="1"/>
          </p:cNvPicPr>
          <p:nvPr/>
        </p:nvPicPr>
        <p:blipFill rotWithShape="1">
          <a:blip xmlns:r="http://schemas.openxmlformats.org/officeDocument/2006/relationships" xmlns:a="http://schemas.openxmlformats.org/drawingml/2006/main" r:embed="R58ffafc9b6cf40a7">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071" name="Google Shape;5071;p111">
            <a:extLst xmlns:a="http://schemas.openxmlformats.org/drawingml/2006/main">
              <a:ext uri="{FF2B5EF4-FFF2-40B4-BE49-F238E27FC236}">
                <a16:creationId xmlns:a16="http://schemas.microsoft.com/office/drawing/2014/main" id="{F22DA381-7619-4AEE-A357-2462015BC83F}"/>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5072" name="Google Shape;5072;p111">
            <a:extLst xmlns:a="http://schemas.openxmlformats.org/drawingml/2006/main">
              <a:ext uri="{FF2B5EF4-FFF2-40B4-BE49-F238E27FC236}">
                <a16:creationId xmlns:a16="http://schemas.microsoft.com/office/drawing/2014/main" id="{FC9FC7F3-8EB9-43AC-97DB-DE083789C255}"/>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73" name="Google Shape;5073;p111">
            <a:extLst xmlns:a="http://schemas.openxmlformats.org/drawingml/2006/main">
              <a:ext uri="{FF2B5EF4-FFF2-40B4-BE49-F238E27FC236}">
                <a16:creationId xmlns:a16="http://schemas.microsoft.com/office/drawing/2014/main" id="{B3724B19-2B8C-4704-8912-5708EA0B884C}"/>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074" name="Google Shape;5074;p111">
            <a:extLst xmlns:a="http://schemas.openxmlformats.org/drawingml/2006/main">
              <a:ext uri="{FF2B5EF4-FFF2-40B4-BE49-F238E27FC236}">
                <a16:creationId xmlns:a16="http://schemas.microsoft.com/office/drawing/2014/main" id="{5484BB08-5B6C-4E0A-8800-78AB20F3BCF7}"/>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75" name="Google Shape;5075;p111">
            <a:hlinkClick xmlns:r="http://schemas.openxmlformats.org/officeDocument/2006/relationships" xmlns:a="http://schemas.openxmlformats.org/drawingml/2006/main" r:id="Raf3719b2e6574d14" action="ppaction://hlinksldjump"/>
            <a:extLst xmlns:a="http://schemas.openxmlformats.org/drawingml/2006/main">
              <a:ext uri="{FF2B5EF4-FFF2-40B4-BE49-F238E27FC236}">
                <a16:creationId xmlns:a16="http://schemas.microsoft.com/office/drawing/2014/main" id="{63DE2C76-EE59-4001-B34A-148774D80113}"/>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76" name="Google Shape;5076;p111">
            <a:extLst xmlns:a="http://schemas.openxmlformats.org/drawingml/2006/main">
              <a:ext uri="{FF2B5EF4-FFF2-40B4-BE49-F238E27FC236}">
                <a16:creationId xmlns:a16="http://schemas.microsoft.com/office/drawing/2014/main" id="{4596C556-F1A6-446B-91A4-499A1F919A1E}"/>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077" name="Google Shape;5077;p111">
            <a:extLst xmlns:a="http://schemas.openxmlformats.org/drawingml/2006/main">
              <a:ext uri="{FF2B5EF4-FFF2-40B4-BE49-F238E27FC236}">
                <a16:creationId xmlns:a16="http://schemas.microsoft.com/office/drawing/2014/main" id="{A7863CF2-CE4A-40B4-BA68-DA397D983821}"/>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78" name="Google Shape;5078;p111">
            <a:hlinkClick xmlns:r="http://schemas.openxmlformats.org/officeDocument/2006/relationships" xmlns:a="http://schemas.openxmlformats.org/drawingml/2006/main" r:id="R35dac8ee319443e8" action="ppaction://hlinksldjump"/>
            <a:extLst xmlns:a="http://schemas.openxmlformats.org/drawingml/2006/main">
              <a:ext uri="{FF2B5EF4-FFF2-40B4-BE49-F238E27FC236}">
                <a16:creationId xmlns:a16="http://schemas.microsoft.com/office/drawing/2014/main" id="{68E44FB6-DC27-46E9-890A-9443816C685A}"/>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79" name="Google Shape;5079;p111">
            <a:extLst xmlns:a="http://schemas.openxmlformats.org/drawingml/2006/main">
              <a:ext uri="{FF2B5EF4-FFF2-40B4-BE49-F238E27FC236}">
                <a16:creationId xmlns:a16="http://schemas.microsoft.com/office/drawing/2014/main" id="{8B9B6CBB-8D32-4C4F-9CB2-0D533902375A}"/>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080" name="Google Shape;5080;p111">
            <a:extLst xmlns:a="http://schemas.openxmlformats.org/drawingml/2006/main">
              <a:ext uri="{FF2B5EF4-FFF2-40B4-BE49-F238E27FC236}">
                <a16:creationId xmlns:a16="http://schemas.microsoft.com/office/drawing/2014/main" id="{40036782-E760-4B5E-A3DB-F1C920EAC966}"/>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81" name="Google Shape;5081;p111">
            <a:hlinkClick xmlns:r="http://schemas.openxmlformats.org/officeDocument/2006/relationships" xmlns:a="http://schemas.openxmlformats.org/drawingml/2006/main" r:id="R08eab268f4e74a86" action="ppaction://hlinksldjump"/>
            <a:extLst xmlns:a="http://schemas.openxmlformats.org/drawingml/2006/main">
              <a:ext uri="{FF2B5EF4-FFF2-40B4-BE49-F238E27FC236}">
                <a16:creationId xmlns:a16="http://schemas.microsoft.com/office/drawing/2014/main" id="{5B544B8F-F5EC-47C0-A988-0766B08122D2}"/>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82" name="Google Shape;5082;p111">
            <a:extLst xmlns:a="http://schemas.openxmlformats.org/drawingml/2006/main">
              <a:ext uri="{FF2B5EF4-FFF2-40B4-BE49-F238E27FC236}">
                <a16:creationId xmlns:a16="http://schemas.microsoft.com/office/drawing/2014/main" id="{A9D7121F-7A2C-4DF4-847C-860606789322}"/>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83" name="Google Shape;5083;p111">
            <a:extLst xmlns:a="http://schemas.openxmlformats.org/drawingml/2006/main">
              <a:ext uri="{FF2B5EF4-FFF2-40B4-BE49-F238E27FC236}">
                <a16:creationId xmlns:a16="http://schemas.microsoft.com/office/drawing/2014/main" id="{54B15540-A938-42A9-A3D2-EBA2C60E7A61}"/>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5084" name="Google Shape;5084;p111">
            <a:extLst xmlns:a="http://schemas.openxmlformats.org/drawingml/2006/main">
              <a:ext uri="{FF2B5EF4-FFF2-40B4-BE49-F238E27FC236}">
                <a16:creationId xmlns:a16="http://schemas.microsoft.com/office/drawing/2014/main" id="{474FFF9B-AF78-453B-A28A-62E2A4673E37}"/>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085" name="Google Shape;5085;p111">
            <a:hlinkClick xmlns:r="http://schemas.openxmlformats.org/officeDocument/2006/relationships" xmlns:a="http://schemas.openxmlformats.org/drawingml/2006/main" r:id="R6d9b2ae78e544f45" action="ppaction://hlinksldjump"/>
            <a:extLst xmlns:a="http://schemas.openxmlformats.org/drawingml/2006/main">
              <a:ext uri="{FF2B5EF4-FFF2-40B4-BE49-F238E27FC236}">
                <a16:creationId xmlns:a16="http://schemas.microsoft.com/office/drawing/2014/main" id="{5041F75A-7B54-4BFD-81CB-1E0703433385}"/>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86" name="Google Shape;5086;p111">
            <a:extLst xmlns:a="http://schemas.openxmlformats.org/drawingml/2006/main">
              <a:ext uri="{FF2B5EF4-FFF2-40B4-BE49-F238E27FC236}">
                <a16:creationId xmlns:a16="http://schemas.microsoft.com/office/drawing/2014/main" id="{5BD0F8C3-478F-45B7-8E7C-8ED204B65036}"/>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5087" name="Google Shape;5087;p111">
            <a:extLst xmlns:a="http://schemas.openxmlformats.org/drawingml/2006/main">
              <a:ext uri="{FF2B5EF4-FFF2-40B4-BE49-F238E27FC236}">
                <a16:creationId xmlns:a16="http://schemas.microsoft.com/office/drawing/2014/main" id="{C8399750-1D25-4C14-84C7-AA4E09DBB3AC}"/>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88" name="Google Shape;5088;p111">
            <a:hlinkClick xmlns:r="http://schemas.openxmlformats.org/officeDocument/2006/relationships" xmlns:a="http://schemas.openxmlformats.org/drawingml/2006/main" r:id="Rc8e13b07e2a04d76" action="ppaction://hlinksldjump"/>
            <a:extLst xmlns:a="http://schemas.openxmlformats.org/drawingml/2006/main">
              <a:ext uri="{FF2B5EF4-FFF2-40B4-BE49-F238E27FC236}">
                <a16:creationId xmlns:a16="http://schemas.microsoft.com/office/drawing/2014/main" id="{977555F3-0E17-48F4-A1E9-8EF25B19E7C3}"/>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89" name="Google Shape;5089;p111">
            <a:extLst xmlns:a="http://schemas.openxmlformats.org/drawingml/2006/main">
              <a:ext uri="{FF2B5EF4-FFF2-40B4-BE49-F238E27FC236}">
                <a16:creationId xmlns:a16="http://schemas.microsoft.com/office/drawing/2014/main" id="{2C90D1DE-1807-46F7-B09D-6A0C3291965B}"/>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5090" name="Google Shape;5090;p111">
            <a:extLst xmlns:a="http://schemas.openxmlformats.org/drawingml/2006/main">
              <a:ext uri="{FF2B5EF4-FFF2-40B4-BE49-F238E27FC236}">
                <a16:creationId xmlns:a16="http://schemas.microsoft.com/office/drawing/2014/main" id="{5A755570-561D-44C2-9BE4-7882AFD5F1B6}"/>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91" name="Google Shape;5091;p111">
            <a:hlinkClick xmlns:r="http://schemas.openxmlformats.org/officeDocument/2006/relationships" xmlns:a="http://schemas.openxmlformats.org/drawingml/2006/main" r:id="R209168a06316402a" action="ppaction://hlinksldjump"/>
            <a:extLst xmlns:a="http://schemas.openxmlformats.org/drawingml/2006/main">
              <a:ext uri="{FF2B5EF4-FFF2-40B4-BE49-F238E27FC236}">
                <a16:creationId xmlns:a16="http://schemas.microsoft.com/office/drawing/2014/main" id="{C3C0240B-34E8-41CA-8017-CB9DFBF4249C}"/>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92" name="Google Shape;5092;p111">
            <a:extLst xmlns:a="http://schemas.openxmlformats.org/drawingml/2006/main">
              <a:ext uri="{FF2B5EF4-FFF2-40B4-BE49-F238E27FC236}">
                <a16:creationId xmlns:a16="http://schemas.microsoft.com/office/drawing/2014/main" id="{CEE87008-3482-482C-956A-CDB174DFCFE9}"/>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093" name="Google Shape;5093;p111">
            <a:extLst xmlns:a="http://schemas.openxmlformats.org/drawingml/2006/main">
              <a:ext uri="{FF2B5EF4-FFF2-40B4-BE49-F238E27FC236}">
                <a16:creationId xmlns:a16="http://schemas.microsoft.com/office/drawing/2014/main" id="{E2B1EAF0-0185-4FBB-AC93-4E16840E15FB}"/>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094" name="Google Shape;5094;p111">
            <a:hlinkClick xmlns:r="http://schemas.openxmlformats.org/officeDocument/2006/relationships" xmlns:a="http://schemas.openxmlformats.org/drawingml/2006/main" r:id="R1c849aac3b334af4" action="ppaction://hlinksldjump"/>
            <a:extLst xmlns:a="http://schemas.openxmlformats.org/drawingml/2006/main">
              <a:ext uri="{FF2B5EF4-FFF2-40B4-BE49-F238E27FC236}">
                <a16:creationId xmlns:a16="http://schemas.microsoft.com/office/drawing/2014/main" id="{45947EA2-57B1-476F-A2E5-E8EFB208A52B}"/>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095" name="Google Shape;5095;p111">
            <a:extLst xmlns:a="http://schemas.openxmlformats.org/drawingml/2006/main">
              <a:ext uri="{FF2B5EF4-FFF2-40B4-BE49-F238E27FC236}">
                <a16:creationId xmlns:a16="http://schemas.microsoft.com/office/drawing/2014/main" id="{5FF1BF41-F2E5-4D2C-A40B-5D8C44A05600}"/>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096" name="Google Shape;5096;p111">
            <a:hlinkClick xmlns:r="http://schemas.openxmlformats.org/officeDocument/2006/relationships" xmlns:a="http://schemas.openxmlformats.org/drawingml/2006/main" r:id="R6b95ade367bd4841" action="ppaction://hlinksldjump"/>
            <a:extLst xmlns:a="http://schemas.openxmlformats.org/drawingml/2006/main">
              <a:ext uri="{FF2B5EF4-FFF2-40B4-BE49-F238E27FC236}">
                <a16:creationId xmlns:a16="http://schemas.microsoft.com/office/drawing/2014/main" id="{B36EA6AC-A89B-4CBC-BD13-C04209609A84}"/>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163" name="Google Shape;5059;p111"/>
          <p:cNvPicPr>
            <a:picLocks xmlns:a="http://schemas.openxmlformats.org/drawingml/2006/main" noChangeAspect="1"/>
          </p:cNvPicPr>
          <p:nvPr/>
        </p:nvPicPr>
        <p:blipFill>
          <a:blip xmlns:r="http://schemas.openxmlformats.org/officeDocument/2006/relationships" xmlns:a="http://schemas.openxmlformats.org/drawingml/2006/main" r:embed="Rb015c6f7b6b04a26"/>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5164" name="Google Shape;5063;p111"/>
          <p:cNvPicPr>
            <a:picLocks xmlns:a="http://schemas.openxmlformats.org/drawingml/2006/main" noChangeAspect="1"/>
          </p:cNvPicPr>
          <p:nvPr/>
        </p:nvPicPr>
        <p:blipFill>
          <a:blip xmlns:r="http://schemas.openxmlformats.org/officeDocument/2006/relationships" xmlns:a="http://schemas.openxmlformats.org/drawingml/2006/main" r:embed="R1d93f509313d4122"/>
          <a:srcRect xmlns:a="http://schemas.openxmlformats.org/drawingml/2006/main" l="0" t="0" r="0" b="0"/>
          <a:stretch xmlns:a="http://schemas.openxmlformats.org/drawingml/2006/main"/>
        </p:blipFill>
        <p:spPr>
          <a:xfrm xmlns:a="http://schemas.openxmlformats.org/drawingml/2006/main">
            <a:off x="630936" y="3557016"/>
            <a:ext cx="219456" cy="219456"/>
          </a:xfrm>
          <a:prstGeom xmlns:a="http://schemas.openxmlformats.org/drawingml/2006/main" prst="rect">
            <a:avLst/>
          </a:prstGeom>
        </p:spPr>
      </p:pic>
      <p:pic>
        <p:nvPicPr>
          <p:cNvPr id="5165" name="Google Shape;5067;p111"/>
          <p:cNvPicPr>
            <a:picLocks xmlns:a="http://schemas.openxmlformats.org/drawingml/2006/main" noChangeAspect="1"/>
          </p:cNvPicPr>
          <p:nvPr/>
        </p:nvPicPr>
        <p:blipFill>
          <a:blip xmlns:r="http://schemas.openxmlformats.org/officeDocument/2006/relationships" xmlns:a="http://schemas.openxmlformats.org/drawingml/2006/main" r:embed="Redadd05ae2bb4164"/>
          <a:srcRect xmlns:a="http://schemas.openxmlformats.org/drawingml/2006/main" l="0" t="0" r="0" b="0"/>
          <a:stretch xmlns:a="http://schemas.openxmlformats.org/drawingml/2006/main"/>
        </p:blipFill>
        <p:spPr>
          <a:xfrm xmlns:a="http://schemas.openxmlformats.org/drawingml/2006/main">
            <a:off x="630936" y="4928616"/>
            <a:ext cx="219456" cy="219456"/>
          </a:xfrm>
          <a:prstGeom xmlns:a="http://schemas.openxmlformats.org/drawingml/2006/main" prst="rect">
            <a:avLst/>
          </a:prstGeom>
        </p:spPr>
      </p:pic>
      <p:sp>
        <p:nvSpPr>
          <p:cNvPr id="5102" name="Empatyzer SHORT — tło menu">
            <a:extLst xmlns:a="http://schemas.openxmlformats.org/drawingml/2006/main">
              <a:ext uri="{FF2B5EF4-FFF2-40B4-BE49-F238E27FC236}">
                <a16:creationId xmlns:a16="http://schemas.microsoft.com/office/drawing/2014/main" id="{BF83D224-0ADF-44E8-8CF3-CF97A27324EA}"/>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103" name="Empatyzer SHORT — menu Problem">
            <a:extLst xmlns:a="http://schemas.openxmlformats.org/drawingml/2006/main">
              <a:ext uri="{FF2B5EF4-FFF2-40B4-BE49-F238E27FC236}">
                <a16:creationId xmlns:a16="http://schemas.microsoft.com/office/drawing/2014/main" id="{3034C827-7274-4D7D-A7C0-3B8723775005}"/>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104" name="Empatyzer SHORT — separator menu">
            <a:extLst xmlns:a="http://schemas.openxmlformats.org/drawingml/2006/main">
              <a:ext uri="{FF2B5EF4-FFF2-40B4-BE49-F238E27FC236}">
                <a16:creationId xmlns:a16="http://schemas.microsoft.com/office/drawing/2014/main" id="{2E4E404A-26CF-45D9-AAE7-8D8975FEE68F}"/>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05" name="Empatyzer SHORT — menu Przykłady">
            <a:extLst xmlns:a="http://schemas.openxmlformats.org/drawingml/2006/main">
              <a:ext uri="{FF2B5EF4-FFF2-40B4-BE49-F238E27FC236}">
                <a16:creationId xmlns:a16="http://schemas.microsoft.com/office/drawing/2014/main" id="{AE361308-11D3-4F93-99E5-450F60633091}"/>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106" name="Empatyzer SHORT — separator menu">
            <a:extLst xmlns:a="http://schemas.openxmlformats.org/drawingml/2006/main">
              <a:ext uri="{FF2B5EF4-FFF2-40B4-BE49-F238E27FC236}">
                <a16:creationId xmlns:a16="http://schemas.microsoft.com/office/drawing/2014/main" id="{AF3E7708-9938-4CDF-A947-501B2FC63A1F}"/>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07" name="Empatyzer SHORT — menu Rozmowa z Em">
            <a:extLst xmlns:a="http://schemas.openxmlformats.org/drawingml/2006/main">
              <a:ext uri="{FF2B5EF4-FFF2-40B4-BE49-F238E27FC236}">
                <a16:creationId xmlns:a16="http://schemas.microsoft.com/office/drawing/2014/main" id="{30E2BE14-4483-4B63-9B94-D16B94A0ACD7}"/>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108" name="Empatyzer SHORT — separator menu">
            <a:extLst xmlns:a="http://schemas.openxmlformats.org/drawingml/2006/main">
              <a:ext uri="{FF2B5EF4-FFF2-40B4-BE49-F238E27FC236}">
                <a16:creationId xmlns:a16="http://schemas.microsoft.com/office/drawing/2014/main" id="{02D990F2-73D9-4D73-9474-133F04A5BB87}"/>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09" name="Empatyzer SHORT — menu Dowody">
            <a:extLst xmlns:a="http://schemas.openxmlformats.org/drawingml/2006/main">
              <a:ext uri="{FF2B5EF4-FFF2-40B4-BE49-F238E27FC236}">
                <a16:creationId xmlns:a16="http://schemas.microsoft.com/office/drawing/2014/main" id="{8DC90042-E947-46D5-AD58-82D419601B9F}"/>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110" name="Empatyzer SHORT — separator menu">
            <a:extLst xmlns:a="http://schemas.openxmlformats.org/drawingml/2006/main">
              <a:ext uri="{FF2B5EF4-FFF2-40B4-BE49-F238E27FC236}">
                <a16:creationId xmlns:a16="http://schemas.microsoft.com/office/drawing/2014/main" id="{CA55A4C8-9904-4E62-A087-108CF3302AE0}"/>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11" name="Empatyzer SHORT — menu Empatyzer">
            <a:extLst xmlns:a="http://schemas.openxmlformats.org/drawingml/2006/main">
              <a:ext uri="{FF2B5EF4-FFF2-40B4-BE49-F238E27FC236}">
                <a16:creationId xmlns:a16="http://schemas.microsoft.com/office/drawing/2014/main" id="{E10C12C9-C778-429C-975B-9AFEF231E451}"/>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112" name="Empatyzer SHORT — separator menu">
            <a:extLst xmlns:a="http://schemas.openxmlformats.org/drawingml/2006/main">
              <a:ext uri="{FF2B5EF4-FFF2-40B4-BE49-F238E27FC236}">
                <a16:creationId xmlns:a16="http://schemas.microsoft.com/office/drawing/2014/main" id="{E7E9F3E1-600A-4A8E-A991-B71D712DE74D}"/>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13" name="Empatyzer SHORT — menu Zastosowania">
            <a:extLst xmlns:a="http://schemas.openxmlformats.org/drawingml/2006/main">
              <a:ext uri="{FF2B5EF4-FFF2-40B4-BE49-F238E27FC236}">
                <a16:creationId xmlns:a16="http://schemas.microsoft.com/office/drawing/2014/main" id="{E959578F-1DF7-4ED7-8F25-72008F6C114C}"/>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114" name="Empatyzer SHORT — separator menu">
            <a:extLst xmlns:a="http://schemas.openxmlformats.org/drawingml/2006/main">
              <a:ext uri="{FF2B5EF4-FFF2-40B4-BE49-F238E27FC236}">
                <a16:creationId xmlns:a16="http://schemas.microsoft.com/office/drawing/2014/main" id="{EB7FE527-1755-4509-AA9D-D3C5CF062AA4}"/>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15" name="Empatyzer SHORT — menu Prywatność">
            <a:extLst xmlns:a="http://schemas.openxmlformats.org/drawingml/2006/main">
              <a:ext uri="{FF2B5EF4-FFF2-40B4-BE49-F238E27FC236}">
                <a16:creationId xmlns:a16="http://schemas.microsoft.com/office/drawing/2014/main" id="{32ACE994-0FF6-40FD-B091-1C4F67090A89}"/>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116" name="Empatyzer SHORT — separator menu">
            <a:extLst xmlns:a="http://schemas.openxmlformats.org/drawingml/2006/main">
              <a:ext uri="{FF2B5EF4-FFF2-40B4-BE49-F238E27FC236}">
                <a16:creationId xmlns:a16="http://schemas.microsoft.com/office/drawing/2014/main" id="{44341114-35A4-49D6-9506-B576F409F997}"/>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17" name="Empatyzer SHORT — menu Następny krok">
            <a:extLst xmlns:a="http://schemas.openxmlformats.org/drawingml/2006/main">
              <a:ext uri="{FF2B5EF4-FFF2-40B4-BE49-F238E27FC236}">
                <a16:creationId xmlns:a16="http://schemas.microsoft.com/office/drawing/2014/main" id="{3A6CA430-E841-4DDB-915A-C0F9302AE079}"/>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118" name="Empatyzer SHORT — separator menu">
            <a:extLst xmlns:a="http://schemas.openxmlformats.org/drawingml/2006/main">
              <a:ext uri="{FF2B5EF4-FFF2-40B4-BE49-F238E27FC236}">
                <a16:creationId xmlns:a16="http://schemas.microsoft.com/office/drawing/2014/main" id="{CB592811-B8D6-4047-BD70-5042EB50E581}"/>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19" name="Empatyzer SHORT — aktywna sekcja Appendix">
            <a:extLst xmlns:a="http://schemas.openxmlformats.org/drawingml/2006/main">
              <a:ext uri="{FF2B5EF4-FFF2-40B4-BE49-F238E27FC236}">
                <a16:creationId xmlns:a16="http://schemas.microsoft.com/office/drawing/2014/main" id="{A2D4738C-39B8-436A-B427-5D0E5F25766D}"/>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120" name="Empatyzer SHORT — menu Appendix">
            <a:extLst xmlns:a="http://schemas.openxmlformats.org/drawingml/2006/main">
              <a:ext uri="{FF2B5EF4-FFF2-40B4-BE49-F238E27FC236}">
                <a16:creationId xmlns:a16="http://schemas.microsoft.com/office/drawing/2014/main" id="{A962D067-C900-4B25-82F4-AD8C5495AB72}"/>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279567936"/>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5102" name="Google Shape;5102;p112">
            <a:extLst xmlns:a="http://schemas.openxmlformats.org/drawingml/2006/main">
              <a:ext uri="{FF2B5EF4-FFF2-40B4-BE49-F238E27FC236}">
                <a16:creationId xmlns:a16="http://schemas.microsoft.com/office/drawing/2014/main" id="{9CCC4E9B-35D6-4996-BA29-5C1E35FBB96E}"/>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5103" name="Google Shape;5103;p112">
            <a:extLst xmlns:a="http://schemas.openxmlformats.org/drawingml/2006/main">
              <a:ext uri="{FF2B5EF4-FFF2-40B4-BE49-F238E27FC236}">
                <a16:creationId xmlns:a16="http://schemas.microsoft.com/office/drawing/2014/main" id="{178E3946-44D4-49BD-92F1-1B85C8AB2B38}"/>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Zobacz swój sposób działania na tle zespołu i organizacji</a:t>
            </a:r>
            <a:endParaRPr sz="2800"/>
          </a:p>
        </p:txBody>
      </p:sp>
      <p:sp>
        <p:nvSpPr>
          <p:cNvPr id="5104" name="Google Shape;5104;p112">
            <a:extLst xmlns:a="http://schemas.openxmlformats.org/drawingml/2006/main">
              <a:ext uri="{FF2B5EF4-FFF2-40B4-BE49-F238E27FC236}">
                <a16:creationId xmlns:a16="http://schemas.microsoft.com/office/drawing/2014/main" id="{6B4D777C-9918-4EC3-953F-AB30680407FD}"/>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Porównaj swój sposób działania ze sposobem działania zespołu, grupy projektowej, działu i całej firmy. Zobacz podobieństwa, różnice i możliwe źródła napięć.</a:t>
            </a:r>
            <a:endParaRPr sz="1550"/>
          </a:p>
        </p:txBody>
      </p:sp>
      <p:pic>
        <p:nvPicPr>
          <p:cNvPr id="5174" name="Google Shape;5105;p112"/>
          <p:cNvPicPr>
            <a:picLocks xmlns:a="http://schemas.openxmlformats.org/drawingml/2006/main" noChangeAspect="1"/>
          </p:cNvPicPr>
          <p:nvPr/>
        </p:nvPicPr>
        <p:blipFill rotWithShape="1">
          <a:blip xmlns:r="http://schemas.openxmlformats.org/officeDocument/2006/relationships" xmlns:a="http://schemas.openxmlformats.org/drawingml/2006/main" r:embed="Re2cdd9168d8242ee">
            <a:alphaModFix/>
          </a:blip>
          <a:stretch xmlns:a="http://schemas.openxmlformats.org/drawingml/2006/main"/>
        </p:blipFill>
        <p:spPr>
          <a:xfrm xmlns:a="http://schemas.openxmlformats.org/drawingml/2006/main" flipH="0" flipV="0">
            <a:off x="548650" y="2071475"/>
            <a:ext cx="4895532" cy="3671649"/>
          </a:xfrm>
          <a:prstGeom xmlns:a="http://schemas.openxmlformats.org/drawingml/2006/main" prst="rect">
            <a:avLst/>
          </a:prstGeom>
          <a:ln xmlns:a="http://schemas.openxmlformats.org/drawingml/2006/main">
            <a:noFill/>
          </a:ln>
        </p:spPr>
      </p:pic>
      <p:sp>
        <p:nvSpPr>
          <p:cNvPr id="5106" name="Google Shape;5106;p112">
            <a:extLst xmlns:a="http://schemas.openxmlformats.org/drawingml/2006/main">
              <a:ext uri="{FF2B5EF4-FFF2-40B4-BE49-F238E27FC236}">
                <a16:creationId xmlns:a16="http://schemas.microsoft.com/office/drawing/2014/main" id="{2EA0B15A-46BB-402B-9C18-78A4328EB1D8}"/>
              </a:ext>
            </a:extLst>
          </p:cNvPr>
          <p:cNvSpPr>
            <a:spLocks xmlns:a="http://schemas.openxmlformats.org/drawingml/2006/main" noGrp="1"/>
          </p:cNvSpPr>
          <p:nvPr/>
        </p:nvSpPr>
        <p:spPr>
          <a:xfrm xmlns:a="http://schemas.openxmlformats.org/drawingml/2006/main">
            <a:off x="548640"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107" name="Google Shape;5107;p112">
            <a:extLst xmlns:a="http://schemas.openxmlformats.org/drawingml/2006/main">
              <a:ext uri="{FF2B5EF4-FFF2-40B4-BE49-F238E27FC236}">
                <a16:creationId xmlns:a16="http://schemas.microsoft.com/office/drawing/2014/main" id="{B1693666-958B-412B-A96E-1D513E7A56E8}"/>
              </a:ext>
            </a:extLst>
          </p:cNvPr>
          <p:cNvSpPr>
            <a:spLocks xmlns:a="http://schemas.openxmlformats.org/drawingml/2006/main" noGrp="1"/>
          </p:cNvSpPr>
          <p:nvPr/>
        </p:nvSpPr>
        <p:spPr>
          <a:xfrm xmlns:a="http://schemas.openxmlformats.org/drawingml/2006/main">
            <a:off x="548640"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Widok użytkownika: mapa podobieństw. Dane o grupach są zbiorcze i nie pokazują cudzych pełnych wyników.</a:t>
            </a:r>
            <a:endParaRPr sz="900"/>
          </a:p>
        </p:txBody>
      </p:sp>
      <p:sp>
        <p:nvSpPr>
          <p:cNvPr id="5108" name="Google Shape;5108;p112">
            <a:extLst xmlns:a="http://schemas.openxmlformats.org/drawingml/2006/main">
              <a:ext uri="{FF2B5EF4-FFF2-40B4-BE49-F238E27FC236}">
                <a16:creationId xmlns:a16="http://schemas.microsoft.com/office/drawing/2014/main" id="{15D509AA-9789-4774-858B-F67C509E98C4}"/>
              </a:ext>
            </a:extLst>
          </p:cNvPr>
          <p:cNvSpPr>
            <a:spLocks xmlns:a="http://schemas.openxmlformats.org/drawingml/2006/main" noGrp="1"/>
          </p:cNvSpPr>
          <p:nvPr/>
        </p:nvSpPr>
        <p:spPr>
          <a:xfrm xmlns:a="http://schemas.openxmlformats.org/drawingml/2006/main">
            <a:off x="608076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110" name="Google Shape;5110;p112">
            <a:extLst xmlns:a="http://schemas.openxmlformats.org/drawingml/2006/main">
              <a:ext uri="{FF2B5EF4-FFF2-40B4-BE49-F238E27FC236}">
                <a16:creationId xmlns:a16="http://schemas.microsoft.com/office/drawing/2014/main" id="{6191B01D-3516-4560-A546-D6041279EEBE}"/>
              </a:ext>
            </a:extLst>
          </p:cNvPr>
          <p:cNvSpPr>
            <a:spLocks xmlns:a="http://schemas.openxmlformats.org/drawingml/2006/main" noGrp="1"/>
          </p:cNvSpPr>
          <p:nvPr/>
        </p:nvSpPr>
        <p:spPr>
          <a:xfrm xmlns:a="http://schemas.openxmlformats.org/drawingml/2006/main">
            <a:off x="664768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Ty na tle różnych grup</a:t>
            </a:r>
            <a:endParaRPr sz="1450"/>
          </a:p>
        </p:txBody>
      </p:sp>
      <p:sp>
        <p:nvSpPr>
          <p:cNvPr id="5111" name="Google Shape;5111;p112">
            <a:extLst xmlns:a="http://schemas.openxmlformats.org/drawingml/2006/main">
              <a:ext uri="{FF2B5EF4-FFF2-40B4-BE49-F238E27FC236}">
                <a16:creationId xmlns:a16="http://schemas.microsoft.com/office/drawing/2014/main" id="{60BC9659-EF66-4E86-8586-148E0613832E}"/>
              </a:ext>
            </a:extLst>
          </p:cNvPr>
          <p:cNvSpPr>
            <a:spLocks xmlns:a="http://schemas.openxmlformats.org/drawingml/2006/main" noGrp="1"/>
          </p:cNvSpPr>
          <p:nvPr/>
        </p:nvSpPr>
        <p:spPr>
          <a:xfrm xmlns:a="http://schemas.openxmlformats.org/drawingml/2006/main">
            <a:off x="664768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Porównaj swój sposób pracy z zespołem, grupą projektową, działem albo całą organizacją.</a:t>
            </a:r>
            <a:endParaRPr sz="1250"/>
          </a:p>
        </p:txBody>
      </p:sp>
      <p:sp>
        <p:nvSpPr>
          <p:cNvPr id="5112" name="Google Shape;5112;p112">
            <a:extLst xmlns:a="http://schemas.openxmlformats.org/drawingml/2006/main">
              <a:ext uri="{FF2B5EF4-FFF2-40B4-BE49-F238E27FC236}">
                <a16:creationId xmlns:a16="http://schemas.microsoft.com/office/drawing/2014/main" id="{41FFCA6B-8665-4C27-AF56-73427EBE17B7}"/>
              </a:ext>
            </a:extLst>
          </p:cNvPr>
          <p:cNvSpPr>
            <a:spLocks xmlns:a="http://schemas.openxmlformats.org/drawingml/2006/main" noGrp="1"/>
          </p:cNvSpPr>
          <p:nvPr/>
        </p:nvSpPr>
        <p:spPr>
          <a:xfrm xmlns:a="http://schemas.openxmlformats.org/drawingml/2006/main">
            <a:off x="608076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114" name="Google Shape;5114;p112">
            <a:extLst xmlns:a="http://schemas.openxmlformats.org/drawingml/2006/main">
              <a:ext uri="{FF2B5EF4-FFF2-40B4-BE49-F238E27FC236}">
                <a16:creationId xmlns:a16="http://schemas.microsoft.com/office/drawing/2014/main" id="{A3B7A8E2-A3BF-48CF-8C64-36A2D43D8B8A}"/>
              </a:ext>
            </a:extLst>
          </p:cNvPr>
          <p:cNvSpPr>
            <a:spLocks xmlns:a="http://schemas.openxmlformats.org/drawingml/2006/main" noGrp="1"/>
          </p:cNvSpPr>
          <p:nvPr/>
        </p:nvSpPr>
        <p:spPr>
          <a:xfrm xmlns:a="http://schemas.openxmlformats.org/drawingml/2006/main">
            <a:off x="664768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Mapa podobieństw i różnic</a:t>
            </a:r>
            <a:endParaRPr sz="1450"/>
          </a:p>
        </p:txBody>
      </p:sp>
      <p:sp>
        <p:nvSpPr>
          <p:cNvPr id="5115" name="Google Shape;5115;p112">
            <a:extLst xmlns:a="http://schemas.openxmlformats.org/drawingml/2006/main">
              <a:ext uri="{FF2B5EF4-FFF2-40B4-BE49-F238E27FC236}">
                <a16:creationId xmlns:a16="http://schemas.microsoft.com/office/drawing/2014/main" id="{AECEE197-C21C-4D3F-B0CE-8EB674ED122C}"/>
              </a:ext>
            </a:extLst>
          </p:cNvPr>
          <p:cNvSpPr>
            <a:spLocks xmlns:a="http://schemas.openxmlformats.org/drawingml/2006/main" noGrp="1"/>
          </p:cNvSpPr>
          <p:nvPr/>
        </p:nvSpPr>
        <p:spPr>
          <a:xfrm xmlns:a="http://schemas.openxmlformats.org/drawingml/2006/main">
            <a:off x="664768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Widać, gdzie jesteś blisko innych, gdzie wyraźnie się różnisz i co to może znaczyć we współpracy.</a:t>
            </a:r>
            <a:endParaRPr sz="1250"/>
          </a:p>
        </p:txBody>
      </p:sp>
      <p:sp>
        <p:nvSpPr>
          <p:cNvPr id="5116" name="Google Shape;5116;p112">
            <a:extLst xmlns:a="http://schemas.openxmlformats.org/drawingml/2006/main">
              <a:ext uri="{FF2B5EF4-FFF2-40B4-BE49-F238E27FC236}">
                <a16:creationId xmlns:a16="http://schemas.microsoft.com/office/drawing/2014/main" id="{8D03B41F-1D13-475C-814D-597925B5BF66}"/>
              </a:ext>
            </a:extLst>
          </p:cNvPr>
          <p:cNvSpPr>
            <a:spLocks xmlns:a="http://schemas.openxmlformats.org/drawingml/2006/main" noGrp="1"/>
          </p:cNvSpPr>
          <p:nvPr/>
        </p:nvSpPr>
        <p:spPr>
          <a:xfrm xmlns:a="http://schemas.openxmlformats.org/drawingml/2006/main">
            <a:off x="608076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118" name="Google Shape;5118;p112">
            <a:extLst xmlns:a="http://schemas.openxmlformats.org/drawingml/2006/main">
              <a:ext uri="{FF2B5EF4-FFF2-40B4-BE49-F238E27FC236}">
                <a16:creationId xmlns:a16="http://schemas.microsoft.com/office/drawing/2014/main" id="{3C0D946A-EBF7-46FB-A8FD-B2E37CE5A3CA}"/>
              </a:ext>
            </a:extLst>
          </p:cNvPr>
          <p:cNvSpPr>
            <a:spLocks xmlns:a="http://schemas.openxmlformats.org/drawingml/2006/main" noGrp="1"/>
          </p:cNvSpPr>
          <p:nvPr/>
        </p:nvSpPr>
        <p:spPr>
          <a:xfrm xmlns:a="http://schemas.openxmlformats.org/drawingml/2006/main">
            <a:off x="664768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Prywatne wyniki, wspólne dane zbiorcze</a:t>
            </a:r>
            <a:endParaRPr sz="1450"/>
          </a:p>
        </p:txBody>
      </p:sp>
      <p:sp>
        <p:nvSpPr>
          <p:cNvPr id="5119" name="Google Shape;5119;p112">
            <a:extLst xmlns:a="http://schemas.openxmlformats.org/drawingml/2006/main">
              <a:ext uri="{FF2B5EF4-FFF2-40B4-BE49-F238E27FC236}">
                <a16:creationId xmlns:a16="http://schemas.microsoft.com/office/drawing/2014/main" id="{92E905CD-2B34-4BC9-B972-DA8B38300EAC}"/>
              </a:ext>
            </a:extLst>
          </p:cNvPr>
          <p:cNvSpPr>
            <a:spLocks xmlns:a="http://schemas.openxmlformats.org/drawingml/2006/main" noGrp="1"/>
          </p:cNvSpPr>
          <p:nvPr/>
        </p:nvSpPr>
        <p:spPr>
          <a:xfrm xmlns:a="http://schemas.openxmlformats.org/drawingml/2006/main">
            <a:off x="664768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Pełny wynik i rozmowy z Em pozostają prywatne. Informacje o zespołach i organizacji są prezentowane zbiorczo.</a:t>
            </a:r>
            <a:endParaRPr sz="1250"/>
          </a:p>
        </p:txBody>
      </p:sp>
      <p:pic>
        <p:nvPicPr>
          <p:cNvPr id="5186" name="Google Shape;5120;p112"/>
          <p:cNvPicPr>
            <a:picLocks xmlns:a="http://schemas.openxmlformats.org/drawingml/2006/main" noChangeAspect="1"/>
          </p:cNvPicPr>
          <p:nvPr/>
        </p:nvPicPr>
        <p:blipFill rotWithShape="1">
          <a:blip xmlns:r="http://schemas.openxmlformats.org/officeDocument/2006/relationships" xmlns:a="http://schemas.openxmlformats.org/drawingml/2006/main" r:embed="R4e8a4aeadc4446d9">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121" name="Google Shape;5121;p112">
            <a:extLst xmlns:a="http://schemas.openxmlformats.org/drawingml/2006/main">
              <a:ext uri="{FF2B5EF4-FFF2-40B4-BE49-F238E27FC236}">
                <a16:creationId xmlns:a16="http://schemas.microsoft.com/office/drawing/2014/main" id="{C461208C-C4AB-4E5C-B7E1-CA771986C2CB}"/>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5122" name="Google Shape;5122;p112">
            <a:extLst xmlns:a="http://schemas.openxmlformats.org/drawingml/2006/main">
              <a:ext uri="{FF2B5EF4-FFF2-40B4-BE49-F238E27FC236}">
                <a16:creationId xmlns:a16="http://schemas.microsoft.com/office/drawing/2014/main" id="{86A4E11F-C540-4D0F-B5D4-E9EDDA909E08}"/>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23" name="Google Shape;5123;p112">
            <a:extLst xmlns:a="http://schemas.openxmlformats.org/drawingml/2006/main">
              <a:ext uri="{FF2B5EF4-FFF2-40B4-BE49-F238E27FC236}">
                <a16:creationId xmlns:a16="http://schemas.microsoft.com/office/drawing/2014/main" id="{D547E97A-B4C5-4C5A-9405-AD9CA1E59136}"/>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124" name="Google Shape;5124;p112">
            <a:extLst xmlns:a="http://schemas.openxmlformats.org/drawingml/2006/main">
              <a:ext uri="{FF2B5EF4-FFF2-40B4-BE49-F238E27FC236}">
                <a16:creationId xmlns:a16="http://schemas.microsoft.com/office/drawing/2014/main" id="{DE6F6DD1-AB0C-49AC-B622-CC52ACE9A3AA}"/>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25" name="Google Shape;5125;p112">
            <a:hlinkClick xmlns:r="http://schemas.openxmlformats.org/officeDocument/2006/relationships" xmlns:a="http://schemas.openxmlformats.org/drawingml/2006/main" r:id="Rc34171eb36aa4c8a" action="ppaction://hlinksldjump"/>
            <a:extLst xmlns:a="http://schemas.openxmlformats.org/drawingml/2006/main">
              <a:ext uri="{FF2B5EF4-FFF2-40B4-BE49-F238E27FC236}">
                <a16:creationId xmlns:a16="http://schemas.microsoft.com/office/drawing/2014/main" id="{8C08E67B-855F-4A96-82CE-147ED8A777C7}"/>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26" name="Google Shape;5126;p112">
            <a:extLst xmlns:a="http://schemas.openxmlformats.org/drawingml/2006/main">
              <a:ext uri="{FF2B5EF4-FFF2-40B4-BE49-F238E27FC236}">
                <a16:creationId xmlns:a16="http://schemas.microsoft.com/office/drawing/2014/main" id="{ABD5E348-CAD9-4055-9DA8-4AB548292E9D}"/>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127" name="Google Shape;5127;p112">
            <a:extLst xmlns:a="http://schemas.openxmlformats.org/drawingml/2006/main">
              <a:ext uri="{FF2B5EF4-FFF2-40B4-BE49-F238E27FC236}">
                <a16:creationId xmlns:a16="http://schemas.microsoft.com/office/drawing/2014/main" id="{463EE86B-10E8-4D12-9033-16E264F04492}"/>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28" name="Google Shape;5128;p112">
            <a:hlinkClick xmlns:r="http://schemas.openxmlformats.org/officeDocument/2006/relationships" xmlns:a="http://schemas.openxmlformats.org/drawingml/2006/main" r:id="Ra4245d6181154e80" action="ppaction://hlinksldjump"/>
            <a:extLst xmlns:a="http://schemas.openxmlformats.org/drawingml/2006/main">
              <a:ext uri="{FF2B5EF4-FFF2-40B4-BE49-F238E27FC236}">
                <a16:creationId xmlns:a16="http://schemas.microsoft.com/office/drawing/2014/main" id="{567B84B4-05D3-48E8-9528-B738A51F08E5}"/>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29" name="Google Shape;5129;p112">
            <a:extLst xmlns:a="http://schemas.openxmlformats.org/drawingml/2006/main">
              <a:ext uri="{FF2B5EF4-FFF2-40B4-BE49-F238E27FC236}">
                <a16:creationId xmlns:a16="http://schemas.microsoft.com/office/drawing/2014/main" id="{1D030689-FFDC-4B43-8333-0161D13470F0}"/>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130" name="Google Shape;5130;p112">
            <a:extLst xmlns:a="http://schemas.openxmlformats.org/drawingml/2006/main">
              <a:ext uri="{FF2B5EF4-FFF2-40B4-BE49-F238E27FC236}">
                <a16:creationId xmlns:a16="http://schemas.microsoft.com/office/drawing/2014/main" id="{98DCD21B-9C44-474F-BB47-1AFC1DE9738C}"/>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31" name="Google Shape;5131;p112">
            <a:hlinkClick xmlns:r="http://schemas.openxmlformats.org/officeDocument/2006/relationships" xmlns:a="http://schemas.openxmlformats.org/drawingml/2006/main" r:id="R652a03402d3f44a4" action="ppaction://hlinksldjump"/>
            <a:extLst xmlns:a="http://schemas.openxmlformats.org/drawingml/2006/main">
              <a:ext uri="{FF2B5EF4-FFF2-40B4-BE49-F238E27FC236}">
                <a16:creationId xmlns:a16="http://schemas.microsoft.com/office/drawing/2014/main" id="{3AD6DE73-4825-4D0A-9AB6-80B09D858DB7}"/>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32" name="Google Shape;5132;p112">
            <a:extLst xmlns:a="http://schemas.openxmlformats.org/drawingml/2006/main">
              <a:ext uri="{FF2B5EF4-FFF2-40B4-BE49-F238E27FC236}">
                <a16:creationId xmlns:a16="http://schemas.microsoft.com/office/drawing/2014/main" id="{6CE4D9FD-85FE-4C89-9D5F-F961FA21EBEC}"/>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33" name="Google Shape;5133;p112">
            <a:extLst xmlns:a="http://schemas.openxmlformats.org/drawingml/2006/main">
              <a:ext uri="{FF2B5EF4-FFF2-40B4-BE49-F238E27FC236}">
                <a16:creationId xmlns:a16="http://schemas.microsoft.com/office/drawing/2014/main" id="{CA45010F-A708-4C93-8579-4260AB2BB7F6}"/>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5134" name="Google Shape;5134;p112">
            <a:extLst xmlns:a="http://schemas.openxmlformats.org/drawingml/2006/main">
              <a:ext uri="{FF2B5EF4-FFF2-40B4-BE49-F238E27FC236}">
                <a16:creationId xmlns:a16="http://schemas.microsoft.com/office/drawing/2014/main" id="{7F9C3CF1-9554-4B89-B97A-895FF7D55732}"/>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135" name="Google Shape;5135;p112">
            <a:hlinkClick xmlns:r="http://schemas.openxmlformats.org/officeDocument/2006/relationships" xmlns:a="http://schemas.openxmlformats.org/drawingml/2006/main" r:id="R7dda151d198d45b0" action="ppaction://hlinksldjump"/>
            <a:extLst xmlns:a="http://schemas.openxmlformats.org/drawingml/2006/main">
              <a:ext uri="{FF2B5EF4-FFF2-40B4-BE49-F238E27FC236}">
                <a16:creationId xmlns:a16="http://schemas.microsoft.com/office/drawing/2014/main" id="{82F9448C-E255-4857-8AAE-D26B5706C08B}"/>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36" name="Google Shape;5136;p112">
            <a:extLst xmlns:a="http://schemas.openxmlformats.org/drawingml/2006/main">
              <a:ext uri="{FF2B5EF4-FFF2-40B4-BE49-F238E27FC236}">
                <a16:creationId xmlns:a16="http://schemas.microsoft.com/office/drawing/2014/main" id="{C945BDAC-8C0E-4AA6-8DC2-6D7FB6DA46F5}"/>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5137" name="Google Shape;5137;p112">
            <a:extLst xmlns:a="http://schemas.openxmlformats.org/drawingml/2006/main">
              <a:ext uri="{FF2B5EF4-FFF2-40B4-BE49-F238E27FC236}">
                <a16:creationId xmlns:a16="http://schemas.microsoft.com/office/drawing/2014/main" id="{4D46B941-361B-46DB-BCEF-12153503FAC1}"/>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38" name="Google Shape;5138;p112">
            <a:hlinkClick xmlns:r="http://schemas.openxmlformats.org/officeDocument/2006/relationships" xmlns:a="http://schemas.openxmlformats.org/drawingml/2006/main" r:id="R551a4500d7eb45fa" action="ppaction://hlinksldjump"/>
            <a:extLst xmlns:a="http://schemas.openxmlformats.org/drawingml/2006/main">
              <a:ext uri="{FF2B5EF4-FFF2-40B4-BE49-F238E27FC236}">
                <a16:creationId xmlns:a16="http://schemas.microsoft.com/office/drawing/2014/main" id="{68702D33-3FF9-4C9C-B1F0-017185BAF803}"/>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39" name="Google Shape;5139;p112">
            <a:extLst xmlns:a="http://schemas.openxmlformats.org/drawingml/2006/main">
              <a:ext uri="{FF2B5EF4-FFF2-40B4-BE49-F238E27FC236}">
                <a16:creationId xmlns:a16="http://schemas.microsoft.com/office/drawing/2014/main" id="{195E90B0-E174-4E65-B31A-0B8D6D30524C}"/>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5140" name="Google Shape;5140;p112">
            <a:extLst xmlns:a="http://schemas.openxmlformats.org/drawingml/2006/main">
              <a:ext uri="{FF2B5EF4-FFF2-40B4-BE49-F238E27FC236}">
                <a16:creationId xmlns:a16="http://schemas.microsoft.com/office/drawing/2014/main" id="{AC7B0799-6F07-494E-A38C-91DD17BC29B0}"/>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41" name="Google Shape;5141;p112">
            <a:hlinkClick xmlns:r="http://schemas.openxmlformats.org/officeDocument/2006/relationships" xmlns:a="http://schemas.openxmlformats.org/drawingml/2006/main" r:id="R18c1997833914fdb" action="ppaction://hlinksldjump"/>
            <a:extLst xmlns:a="http://schemas.openxmlformats.org/drawingml/2006/main">
              <a:ext uri="{FF2B5EF4-FFF2-40B4-BE49-F238E27FC236}">
                <a16:creationId xmlns:a16="http://schemas.microsoft.com/office/drawing/2014/main" id="{4DA47E59-2125-44E2-A391-81E8EC31A07E}"/>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42" name="Google Shape;5142;p112">
            <a:extLst xmlns:a="http://schemas.openxmlformats.org/drawingml/2006/main">
              <a:ext uri="{FF2B5EF4-FFF2-40B4-BE49-F238E27FC236}">
                <a16:creationId xmlns:a16="http://schemas.microsoft.com/office/drawing/2014/main" id="{F7242B82-2502-418D-823B-A5CD6159EE4D}"/>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143" name="Google Shape;5143;p112">
            <a:extLst xmlns:a="http://schemas.openxmlformats.org/drawingml/2006/main">
              <a:ext uri="{FF2B5EF4-FFF2-40B4-BE49-F238E27FC236}">
                <a16:creationId xmlns:a16="http://schemas.microsoft.com/office/drawing/2014/main" id="{E43A4857-8079-457D-8BC8-347D7E760783}"/>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44" name="Google Shape;5144;p112">
            <a:hlinkClick xmlns:r="http://schemas.openxmlformats.org/officeDocument/2006/relationships" xmlns:a="http://schemas.openxmlformats.org/drawingml/2006/main" r:id="R0138b79b0dab4353" action="ppaction://hlinksldjump"/>
            <a:extLst xmlns:a="http://schemas.openxmlformats.org/drawingml/2006/main">
              <a:ext uri="{FF2B5EF4-FFF2-40B4-BE49-F238E27FC236}">
                <a16:creationId xmlns:a16="http://schemas.microsoft.com/office/drawing/2014/main" id="{325535CB-CB3F-4EC6-8095-252958C95E94}"/>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45" name="Google Shape;5145;p112">
            <a:extLst xmlns:a="http://schemas.openxmlformats.org/drawingml/2006/main">
              <a:ext uri="{FF2B5EF4-FFF2-40B4-BE49-F238E27FC236}">
                <a16:creationId xmlns:a16="http://schemas.microsoft.com/office/drawing/2014/main" id="{0ABD185C-F352-4972-9379-BCECDCA44CC9}"/>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146" name="Google Shape;5146;p112">
            <a:hlinkClick xmlns:r="http://schemas.openxmlformats.org/officeDocument/2006/relationships" xmlns:a="http://schemas.openxmlformats.org/drawingml/2006/main" r:id="R04916b60cd5a4f64" action="ppaction://hlinksldjump"/>
            <a:extLst xmlns:a="http://schemas.openxmlformats.org/drawingml/2006/main">
              <a:ext uri="{FF2B5EF4-FFF2-40B4-BE49-F238E27FC236}">
                <a16:creationId xmlns:a16="http://schemas.microsoft.com/office/drawing/2014/main" id="{EE6CE683-BB13-427B-A940-0673C218A28E}"/>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213" name="Google Shape;5109;p112"/>
          <p:cNvPicPr>
            <a:picLocks xmlns:a="http://schemas.openxmlformats.org/drawingml/2006/main" noChangeAspect="1"/>
          </p:cNvPicPr>
          <p:nvPr/>
        </p:nvPicPr>
        <p:blipFill>
          <a:blip xmlns:r="http://schemas.openxmlformats.org/officeDocument/2006/relationships" xmlns:a="http://schemas.openxmlformats.org/drawingml/2006/main" r:embed="Ra975404f2ae0409b"/>
          <a:srcRect xmlns:a="http://schemas.openxmlformats.org/drawingml/2006/main" l="0" t="0" r="0" b="0"/>
          <a:stretch xmlns:a="http://schemas.openxmlformats.org/drawingml/2006/main"/>
        </p:blipFill>
        <p:spPr>
          <a:xfrm xmlns:a="http://schemas.openxmlformats.org/drawingml/2006/main">
            <a:off x="6163056" y="2185416"/>
            <a:ext cx="219456" cy="219456"/>
          </a:xfrm>
          <a:prstGeom xmlns:a="http://schemas.openxmlformats.org/drawingml/2006/main" prst="rect">
            <a:avLst/>
          </a:prstGeom>
        </p:spPr>
      </p:pic>
      <p:pic>
        <p:nvPicPr>
          <p:cNvPr id="5214" name="Google Shape;5113;p112"/>
          <p:cNvPicPr>
            <a:picLocks xmlns:a="http://schemas.openxmlformats.org/drawingml/2006/main" noChangeAspect="1"/>
          </p:cNvPicPr>
          <p:nvPr/>
        </p:nvPicPr>
        <p:blipFill>
          <a:blip xmlns:r="http://schemas.openxmlformats.org/officeDocument/2006/relationships" xmlns:a="http://schemas.openxmlformats.org/drawingml/2006/main" r:embed="R253bdf7214894053"/>
          <a:srcRect xmlns:a="http://schemas.openxmlformats.org/drawingml/2006/main" l="0" t="0" r="0" b="0"/>
          <a:stretch xmlns:a="http://schemas.openxmlformats.org/drawingml/2006/main"/>
        </p:blipFill>
        <p:spPr>
          <a:xfrm xmlns:a="http://schemas.openxmlformats.org/drawingml/2006/main">
            <a:off x="6163056" y="3557016"/>
            <a:ext cx="219456" cy="219456"/>
          </a:xfrm>
          <a:prstGeom xmlns:a="http://schemas.openxmlformats.org/drawingml/2006/main" prst="rect">
            <a:avLst/>
          </a:prstGeom>
        </p:spPr>
      </p:pic>
      <p:pic>
        <p:nvPicPr>
          <p:cNvPr id="5215" name="Google Shape;5117;p112"/>
          <p:cNvPicPr>
            <a:picLocks xmlns:a="http://schemas.openxmlformats.org/drawingml/2006/main" noChangeAspect="1"/>
          </p:cNvPicPr>
          <p:nvPr/>
        </p:nvPicPr>
        <p:blipFill>
          <a:blip xmlns:r="http://schemas.openxmlformats.org/officeDocument/2006/relationships" xmlns:a="http://schemas.openxmlformats.org/drawingml/2006/main" r:embed="R07f860040ea14fdd"/>
          <a:srcRect xmlns:a="http://schemas.openxmlformats.org/drawingml/2006/main" l="0" t="0" r="0" b="0"/>
          <a:stretch xmlns:a="http://schemas.openxmlformats.org/drawingml/2006/main"/>
        </p:blipFill>
        <p:spPr>
          <a:xfrm xmlns:a="http://schemas.openxmlformats.org/drawingml/2006/main">
            <a:off x="6163056" y="4928616"/>
            <a:ext cx="219456" cy="219456"/>
          </a:xfrm>
          <a:prstGeom xmlns:a="http://schemas.openxmlformats.org/drawingml/2006/main" prst="rect">
            <a:avLst/>
          </a:prstGeom>
        </p:spPr>
      </p:pic>
      <p:sp>
        <p:nvSpPr>
          <p:cNvPr id="5152" name="Empatyzer SHORT — tło menu">
            <a:extLst xmlns:a="http://schemas.openxmlformats.org/drawingml/2006/main">
              <a:ext uri="{FF2B5EF4-FFF2-40B4-BE49-F238E27FC236}">
                <a16:creationId xmlns:a16="http://schemas.microsoft.com/office/drawing/2014/main" id="{2EB6F711-DBA8-4B65-9F25-F4CB1DBA1AC1}"/>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153" name="Empatyzer SHORT — menu Problem">
            <a:extLst xmlns:a="http://schemas.openxmlformats.org/drawingml/2006/main">
              <a:ext uri="{FF2B5EF4-FFF2-40B4-BE49-F238E27FC236}">
                <a16:creationId xmlns:a16="http://schemas.microsoft.com/office/drawing/2014/main" id="{2CCB746E-1867-4F25-A918-EC11C615F780}"/>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154" name="Empatyzer SHORT — separator menu">
            <a:extLst xmlns:a="http://schemas.openxmlformats.org/drawingml/2006/main">
              <a:ext uri="{FF2B5EF4-FFF2-40B4-BE49-F238E27FC236}">
                <a16:creationId xmlns:a16="http://schemas.microsoft.com/office/drawing/2014/main" id="{2EF4E460-81D5-4EEB-8A82-D05EFF1738BA}"/>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55" name="Empatyzer SHORT — menu Przykłady">
            <a:extLst xmlns:a="http://schemas.openxmlformats.org/drawingml/2006/main">
              <a:ext uri="{FF2B5EF4-FFF2-40B4-BE49-F238E27FC236}">
                <a16:creationId xmlns:a16="http://schemas.microsoft.com/office/drawing/2014/main" id="{0B3EB20A-72D9-4DA1-85D1-D0B906786C2A}"/>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156" name="Empatyzer SHORT — separator menu">
            <a:extLst xmlns:a="http://schemas.openxmlformats.org/drawingml/2006/main">
              <a:ext uri="{FF2B5EF4-FFF2-40B4-BE49-F238E27FC236}">
                <a16:creationId xmlns:a16="http://schemas.microsoft.com/office/drawing/2014/main" id="{AC27DD95-C7D3-4B9D-995D-4D714A72074E}"/>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57" name="Empatyzer SHORT — menu Rozmowa z Em">
            <a:extLst xmlns:a="http://schemas.openxmlformats.org/drawingml/2006/main">
              <a:ext uri="{FF2B5EF4-FFF2-40B4-BE49-F238E27FC236}">
                <a16:creationId xmlns:a16="http://schemas.microsoft.com/office/drawing/2014/main" id="{79AAF2DE-C64A-492C-994E-711639E67162}"/>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158" name="Empatyzer SHORT — separator menu">
            <a:extLst xmlns:a="http://schemas.openxmlformats.org/drawingml/2006/main">
              <a:ext uri="{FF2B5EF4-FFF2-40B4-BE49-F238E27FC236}">
                <a16:creationId xmlns:a16="http://schemas.microsoft.com/office/drawing/2014/main" id="{2698B54F-41AA-4B9E-94A0-4658F83B962A}"/>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59" name="Empatyzer SHORT — menu Dowody">
            <a:extLst xmlns:a="http://schemas.openxmlformats.org/drawingml/2006/main">
              <a:ext uri="{FF2B5EF4-FFF2-40B4-BE49-F238E27FC236}">
                <a16:creationId xmlns:a16="http://schemas.microsoft.com/office/drawing/2014/main" id="{F89CAD3E-C51F-4D37-B01B-4659CA0DE08F}"/>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160" name="Empatyzer SHORT — separator menu">
            <a:extLst xmlns:a="http://schemas.openxmlformats.org/drawingml/2006/main">
              <a:ext uri="{FF2B5EF4-FFF2-40B4-BE49-F238E27FC236}">
                <a16:creationId xmlns:a16="http://schemas.microsoft.com/office/drawing/2014/main" id="{AE781752-F69F-4F76-B35A-514DA28ACA2A}"/>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61" name="Empatyzer SHORT — menu Empatyzer">
            <a:extLst xmlns:a="http://schemas.openxmlformats.org/drawingml/2006/main">
              <a:ext uri="{FF2B5EF4-FFF2-40B4-BE49-F238E27FC236}">
                <a16:creationId xmlns:a16="http://schemas.microsoft.com/office/drawing/2014/main" id="{7F90C54A-94B6-4B6B-BFAC-FB9A2D813E4C}"/>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162" name="Empatyzer SHORT — separator menu">
            <a:extLst xmlns:a="http://schemas.openxmlformats.org/drawingml/2006/main">
              <a:ext uri="{FF2B5EF4-FFF2-40B4-BE49-F238E27FC236}">
                <a16:creationId xmlns:a16="http://schemas.microsoft.com/office/drawing/2014/main" id="{3163C5AC-4FBE-4B2D-A15C-23FA5A47BCAD}"/>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63" name="Empatyzer SHORT — menu Zastosowania">
            <a:extLst xmlns:a="http://schemas.openxmlformats.org/drawingml/2006/main">
              <a:ext uri="{FF2B5EF4-FFF2-40B4-BE49-F238E27FC236}">
                <a16:creationId xmlns:a16="http://schemas.microsoft.com/office/drawing/2014/main" id="{17CB2010-9223-4D10-A039-41440C567DF2}"/>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164" name="Empatyzer SHORT — separator menu">
            <a:extLst xmlns:a="http://schemas.openxmlformats.org/drawingml/2006/main">
              <a:ext uri="{FF2B5EF4-FFF2-40B4-BE49-F238E27FC236}">
                <a16:creationId xmlns:a16="http://schemas.microsoft.com/office/drawing/2014/main" id="{0E540778-5791-4862-A541-B1DCA94090D1}"/>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65" name="Empatyzer SHORT — menu Prywatność">
            <a:extLst xmlns:a="http://schemas.openxmlformats.org/drawingml/2006/main">
              <a:ext uri="{FF2B5EF4-FFF2-40B4-BE49-F238E27FC236}">
                <a16:creationId xmlns:a16="http://schemas.microsoft.com/office/drawing/2014/main" id="{DD1BA257-C4BA-4833-85B8-B45B51BEC3F6}"/>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166" name="Empatyzer SHORT — separator menu">
            <a:extLst xmlns:a="http://schemas.openxmlformats.org/drawingml/2006/main">
              <a:ext uri="{FF2B5EF4-FFF2-40B4-BE49-F238E27FC236}">
                <a16:creationId xmlns:a16="http://schemas.microsoft.com/office/drawing/2014/main" id="{D79535AF-9818-4F16-8175-36D48EB4B327}"/>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67" name="Empatyzer SHORT — menu Następny krok">
            <a:extLst xmlns:a="http://schemas.openxmlformats.org/drawingml/2006/main">
              <a:ext uri="{FF2B5EF4-FFF2-40B4-BE49-F238E27FC236}">
                <a16:creationId xmlns:a16="http://schemas.microsoft.com/office/drawing/2014/main" id="{06E98DFF-92AC-41AA-9861-619BAC42DDBE}"/>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168" name="Empatyzer SHORT — separator menu">
            <a:extLst xmlns:a="http://schemas.openxmlformats.org/drawingml/2006/main">
              <a:ext uri="{FF2B5EF4-FFF2-40B4-BE49-F238E27FC236}">
                <a16:creationId xmlns:a16="http://schemas.microsoft.com/office/drawing/2014/main" id="{57AAC902-4C9B-40D4-AAE1-1C35C0282F50}"/>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169" name="Empatyzer SHORT — aktywna sekcja Appendix">
            <a:extLst xmlns:a="http://schemas.openxmlformats.org/drawingml/2006/main">
              <a:ext uri="{FF2B5EF4-FFF2-40B4-BE49-F238E27FC236}">
                <a16:creationId xmlns:a16="http://schemas.microsoft.com/office/drawing/2014/main" id="{07FBF6F9-5406-456A-AE98-848693F5DB43}"/>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170" name="Empatyzer SHORT — menu Appendix">
            <a:extLst xmlns:a="http://schemas.openxmlformats.org/drawingml/2006/main">
              <a:ext uri="{FF2B5EF4-FFF2-40B4-BE49-F238E27FC236}">
                <a16:creationId xmlns:a16="http://schemas.microsoft.com/office/drawing/2014/main" id="{00673143-A17E-4723-946D-7751DB6BEC2F}"/>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885503968"/>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5152" name="Google Shape;5152;p113">
            <a:extLst xmlns:a="http://schemas.openxmlformats.org/drawingml/2006/main">
              <a:ext uri="{FF2B5EF4-FFF2-40B4-BE49-F238E27FC236}">
                <a16:creationId xmlns:a16="http://schemas.microsoft.com/office/drawing/2014/main" id="{959DFA9A-DDA4-4656-B472-6A42F44E263B}"/>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5153" name="Google Shape;5153;p113">
            <a:extLst xmlns:a="http://schemas.openxmlformats.org/drawingml/2006/main">
              <a:ext uri="{FF2B5EF4-FFF2-40B4-BE49-F238E27FC236}">
                <a16:creationId xmlns:a16="http://schemas.microsoft.com/office/drawing/2014/main" id="{99251258-B632-43B0-90D3-C811024D213E}"/>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Mikrolekcje dopasowane do osoby</a:t>
            </a:r>
            <a:endParaRPr sz="2800"/>
          </a:p>
        </p:txBody>
      </p:sp>
      <p:sp>
        <p:nvSpPr>
          <p:cNvPr id="5154" name="Google Shape;5154;p113">
            <a:extLst xmlns:a="http://schemas.openxmlformats.org/drawingml/2006/main">
              <a:ext uri="{FF2B5EF4-FFF2-40B4-BE49-F238E27FC236}">
                <a16:creationId xmlns:a16="http://schemas.microsoft.com/office/drawing/2014/main" id="{E5240292-45BF-4DA2-B59A-BC4A4E2D34FD}"/>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Dwie mikrolekcje w tygodniu. Treść wynika z diagnozy, roli i ludzi, z którymi użytkownik pracuje.</a:t>
            </a:r>
            <a:endParaRPr sz="1550"/>
          </a:p>
        </p:txBody>
      </p:sp>
      <p:pic>
        <p:nvPicPr>
          <p:cNvPr id="5224" name="Google Shape;5155;p113"/>
          <p:cNvPicPr>
            <a:picLocks xmlns:a="http://schemas.openxmlformats.org/drawingml/2006/main" noChangeAspect="1"/>
          </p:cNvPicPr>
          <p:nvPr/>
        </p:nvPicPr>
        <p:blipFill rotWithShape="1">
          <a:blip xmlns:r="http://schemas.openxmlformats.org/officeDocument/2006/relationships" xmlns:a="http://schemas.openxmlformats.org/drawingml/2006/main" r:embed="R9105fbe118ed438f">
            <a:alphaModFix/>
          </a:blip>
          <a:srcRect xmlns:a="http://schemas.openxmlformats.org/drawingml/2006/main" l="0" t="0" r="0" b="46780"/>
          <a:stretch xmlns:a="http://schemas.openxmlformats.org/drawingml/2006/main"/>
        </p:blipFill>
        <p:spPr>
          <a:xfrm xmlns:a="http://schemas.openxmlformats.org/drawingml/2006/main" flipH="0" flipV="0">
            <a:off x="6613855" y="2084832"/>
            <a:ext cx="5029199" cy="3730751"/>
          </a:xfrm>
          <a:prstGeom xmlns:a="http://schemas.openxmlformats.org/drawingml/2006/main" prst="rect">
            <a:avLst/>
          </a:prstGeom>
          <a:ln xmlns:a="http://schemas.openxmlformats.org/drawingml/2006/main">
            <a:noFill/>
          </a:ln>
        </p:spPr>
      </p:pic>
      <p:sp>
        <p:nvSpPr>
          <p:cNvPr id="5156" name="Google Shape;5156;p113">
            <a:extLst xmlns:a="http://schemas.openxmlformats.org/drawingml/2006/main">
              <a:ext uri="{FF2B5EF4-FFF2-40B4-BE49-F238E27FC236}">
                <a16:creationId xmlns:a16="http://schemas.microsoft.com/office/drawing/2014/main" id="{05B8984B-12C8-4A5A-A4FD-AC52C9BA0733}"/>
              </a:ext>
            </a:extLst>
          </p:cNvPr>
          <p:cNvSpPr>
            <a:spLocks xmlns:a="http://schemas.openxmlformats.org/drawingml/2006/main" noGrp="1"/>
          </p:cNvSpPr>
          <p:nvPr/>
        </p:nvSpPr>
        <p:spPr>
          <a:xfrm xmlns:a="http://schemas.openxmlformats.org/drawingml/2006/main">
            <a:off x="6613855"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157" name="Google Shape;5157;p113">
            <a:extLst xmlns:a="http://schemas.openxmlformats.org/drawingml/2006/main">
              <a:ext uri="{FF2B5EF4-FFF2-40B4-BE49-F238E27FC236}">
                <a16:creationId xmlns:a16="http://schemas.microsoft.com/office/drawing/2014/main" id="{D2925F82-4A1D-46C5-A916-CE87E6F306C6}"/>
              </a:ext>
            </a:extLst>
          </p:cNvPr>
          <p:cNvSpPr>
            <a:spLocks xmlns:a="http://schemas.openxmlformats.org/drawingml/2006/main" noGrp="1"/>
          </p:cNvSpPr>
          <p:nvPr/>
        </p:nvSpPr>
        <p:spPr>
          <a:xfrm xmlns:a="http://schemas.openxmlformats.org/drawingml/2006/main">
            <a:off x="6613855"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Pełny widok modułów. Kolejne lekcje odblokowują się stopniowo, a postęp widzi tylko użytkownik.</a:t>
            </a:r>
            <a:endParaRPr sz="900"/>
          </a:p>
        </p:txBody>
      </p:sp>
      <p:sp>
        <p:nvSpPr>
          <p:cNvPr id="5158" name="Google Shape;5158;p113">
            <a:extLst xmlns:a="http://schemas.openxmlformats.org/drawingml/2006/main">
              <a:ext uri="{FF2B5EF4-FFF2-40B4-BE49-F238E27FC236}">
                <a16:creationId xmlns:a16="http://schemas.microsoft.com/office/drawing/2014/main" id="{DDCC03D6-22A1-4781-ABF3-782EA992DDCF}"/>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160" name="Google Shape;5160;p113">
            <a:extLst xmlns:a="http://schemas.openxmlformats.org/drawingml/2006/main">
              <a:ext uri="{FF2B5EF4-FFF2-40B4-BE49-F238E27FC236}">
                <a16:creationId xmlns:a16="http://schemas.microsoft.com/office/drawing/2014/main" id="{EF38EBD9-3939-4E06-AD44-14C4C8691691}"/>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Krótka lekcja na telefonie</a:t>
            </a:r>
            <a:endParaRPr sz="1450"/>
          </a:p>
        </p:txBody>
      </p:sp>
      <p:sp>
        <p:nvSpPr>
          <p:cNvPr id="5161" name="Google Shape;5161;p113">
            <a:extLst xmlns:a="http://schemas.openxmlformats.org/drawingml/2006/main">
              <a:ext uri="{FF2B5EF4-FFF2-40B4-BE49-F238E27FC236}">
                <a16:creationId xmlns:a16="http://schemas.microsoft.com/office/drawing/2014/main" id="{E66514F3-102A-4C9F-8D8E-AA37F4B9780A}"/>
              </a:ext>
            </a:extLst>
          </p:cNvPr>
          <p:cNvSpPr>
            <a:spLocks xmlns:a="http://schemas.openxmlformats.org/drawingml/2006/main" noGrp="1"/>
          </p:cNvSpPr>
          <p:nvPr/>
        </p:nvSpPr>
        <p:spPr>
          <a:xfrm xmlns:a="http://schemas.openxmlformats.org/drawingml/2006/main">
            <a:off x="111556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Krótki tekst i jedno pytanie sprawdzające. Lekcję można przeczytać w dogodnym momencie.</a:t>
            </a:r>
            <a:endParaRPr sz="1250"/>
          </a:p>
        </p:txBody>
      </p:sp>
      <p:sp>
        <p:nvSpPr>
          <p:cNvPr id="5162" name="Google Shape;5162;p113">
            <a:extLst xmlns:a="http://schemas.openxmlformats.org/drawingml/2006/main">
              <a:ext uri="{FF2B5EF4-FFF2-40B4-BE49-F238E27FC236}">
                <a16:creationId xmlns:a16="http://schemas.microsoft.com/office/drawing/2014/main" id="{9C13D8F0-6EC1-4369-A6D5-07798487348A}"/>
              </a:ext>
            </a:extLst>
          </p:cNvPr>
          <p:cNvSpPr>
            <a:spLocks xmlns:a="http://schemas.openxmlformats.org/drawingml/2006/main" noGrp="1"/>
          </p:cNvSpPr>
          <p:nvPr/>
        </p:nvSpPr>
        <p:spPr>
          <a:xfrm xmlns:a="http://schemas.openxmlformats.org/drawingml/2006/main">
            <a:off x="54864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164" name="Google Shape;5164;p113">
            <a:extLst xmlns:a="http://schemas.openxmlformats.org/drawingml/2006/main">
              <a:ext uri="{FF2B5EF4-FFF2-40B4-BE49-F238E27FC236}">
                <a16:creationId xmlns:a16="http://schemas.microsoft.com/office/drawing/2014/main" id="{6220B4AC-5B3B-415A-A378-09D467C44C6E}"/>
              </a:ext>
            </a:extLst>
          </p:cNvPr>
          <p:cNvSpPr>
            <a:spLocks xmlns:a="http://schemas.openxmlformats.org/drawingml/2006/main" noGrp="1"/>
          </p:cNvSpPr>
          <p:nvPr/>
        </p:nvSpPr>
        <p:spPr>
          <a:xfrm xmlns:a="http://schemas.openxmlformats.org/drawingml/2006/main">
            <a:off x="111556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Nauka rozłożona w czasie</a:t>
            </a:r>
            <a:endParaRPr sz="1450"/>
          </a:p>
        </p:txBody>
      </p:sp>
      <p:sp>
        <p:nvSpPr>
          <p:cNvPr id="5165" name="Google Shape;5165;p113">
            <a:extLst xmlns:a="http://schemas.openxmlformats.org/drawingml/2006/main">
              <a:ext uri="{FF2B5EF4-FFF2-40B4-BE49-F238E27FC236}">
                <a16:creationId xmlns:a16="http://schemas.microsoft.com/office/drawing/2014/main" id="{134C0243-0207-4C1B-932B-322C3ED7D02C}"/>
              </a:ext>
            </a:extLst>
          </p:cNvPr>
          <p:cNvSpPr>
            <a:spLocks xmlns:a="http://schemas.openxmlformats.org/drawingml/2006/main" noGrp="1"/>
          </p:cNvSpPr>
          <p:nvPr/>
        </p:nvSpPr>
        <p:spPr>
          <a:xfrm xmlns:a="http://schemas.openxmlformats.org/drawingml/2006/main">
            <a:off x="111556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lekcje tygodniowo przez wiele miesięcy pomagają wracać do wiedzy w codziennych sytuacjach.</a:t>
            </a:r>
            <a:endParaRPr sz="1250"/>
          </a:p>
        </p:txBody>
      </p:sp>
      <p:sp>
        <p:nvSpPr>
          <p:cNvPr id="5166" name="Google Shape;5166;p113">
            <a:extLst xmlns:a="http://schemas.openxmlformats.org/drawingml/2006/main">
              <a:ext uri="{FF2B5EF4-FFF2-40B4-BE49-F238E27FC236}">
                <a16:creationId xmlns:a16="http://schemas.microsoft.com/office/drawing/2014/main" id="{053F490F-1E91-4AC1-9DB4-E1427E668C24}"/>
              </a:ext>
            </a:extLst>
          </p:cNvPr>
          <p:cNvSpPr>
            <a:spLocks xmlns:a="http://schemas.openxmlformats.org/drawingml/2006/main" noGrp="1"/>
          </p:cNvSpPr>
          <p:nvPr/>
        </p:nvSpPr>
        <p:spPr>
          <a:xfrm xmlns:a="http://schemas.openxmlformats.org/drawingml/2006/main">
            <a:off x="54864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168" name="Google Shape;5168;p113">
            <a:extLst xmlns:a="http://schemas.openxmlformats.org/drawingml/2006/main">
              <a:ext uri="{FF2B5EF4-FFF2-40B4-BE49-F238E27FC236}">
                <a16:creationId xmlns:a16="http://schemas.microsoft.com/office/drawing/2014/main" id="{ED88BCF2-45DA-4782-85DA-F8CF518FFB5E}"/>
              </a:ext>
            </a:extLst>
          </p:cNvPr>
          <p:cNvSpPr>
            <a:spLocks xmlns:a="http://schemas.openxmlformats.org/drawingml/2006/main" noGrp="1"/>
          </p:cNvSpPr>
          <p:nvPr/>
        </p:nvSpPr>
        <p:spPr>
          <a:xfrm xmlns:a="http://schemas.openxmlformats.org/drawingml/2006/main">
            <a:off x="111556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Treść zmienia się z sytuacją</a:t>
            </a:r>
            <a:endParaRPr sz="1450"/>
          </a:p>
        </p:txBody>
      </p:sp>
      <p:sp>
        <p:nvSpPr>
          <p:cNvPr id="5169" name="Google Shape;5169;p113">
            <a:extLst xmlns:a="http://schemas.openxmlformats.org/drawingml/2006/main">
              <a:ext uri="{FF2B5EF4-FFF2-40B4-BE49-F238E27FC236}">
                <a16:creationId xmlns:a16="http://schemas.microsoft.com/office/drawing/2014/main" id="{D51F3BC6-470E-4C3D-9970-C7F7FF86FB9A}"/>
              </a:ext>
            </a:extLst>
          </p:cNvPr>
          <p:cNvSpPr>
            <a:spLocks xmlns:a="http://schemas.openxmlformats.org/drawingml/2006/main" noGrp="1"/>
          </p:cNvSpPr>
          <p:nvPr/>
        </p:nvSpPr>
        <p:spPr>
          <a:xfrm xmlns:a="http://schemas.openxmlformats.org/drawingml/2006/main">
            <a:off x="111556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Nowy zespół, przełożony albo rola wpływają na dalsze lekcje.</a:t>
            </a:r>
            <a:r>
              <a:rPr sz="1250" u="none">
                <a:solidFill>
                  <a:srgbClr val="241C28"/>
                </a:solidFill>
                <a:latin typeface="Calibri"/>
                <a:ea typeface="Calibri"/>
                <a:cs typeface="Calibri"/>
              </a:rPr>
              <a:t> Nie jest to jeden katalog kursów dla wszystkich.</a:t>
            </a:r>
            <a:endParaRPr sz="1250"/>
          </a:p>
        </p:txBody>
      </p:sp>
      <p:pic>
        <p:nvPicPr>
          <p:cNvPr id="5236" name="Google Shape;5170;p113"/>
          <p:cNvPicPr>
            <a:picLocks xmlns:a="http://schemas.openxmlformats.org/drawingml/2006/main" noChangeAspect="1"/>
          </p:cNvPicPr>
          <p:nvPr/>
        </p:nvPicPr>
        <p:blipFill rotWithShape="1">
          <a:blip xmlns:r="http://schemas.openxmlformats.org/officeDocument/2006/relationships" xmlns:a="http://schemas.openxmlformats.org/drawingml/2006/main" r:embed="R410d96f8a07f4baa">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171" name="Google Shape;5171;p113">
            <a:extLst xmlns:a="http://schemas.openxmlformats.org/drawingml/2006/main">
              <a:ext uri="{FF2B5EF4-FFF2-40B4-BE49-F238E27FC236}">
                <a16:creationId xmlns:a16="http://schemas.microsoft.com/office/drawing/2014/main" id="{5E0392C7-6783-4C05-9DED-B96E1CDCA85D}"/>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5172" name="Google Shape;5172;p113">
            <a:extLst xmlns:a="http://schemas.openxmlformats.org/drawingml/2006/main">
              <a:ext uri="{FF2B5EF4-FFF2-40B4-BE49-F238E27FC236}">
                <a16:creationId xmlns:a16="http://schemas.microsoft.com/office/drawing/2014/main" id="{F9F4BC91-1F23-4518-95F9-3FCCCD28F811}"/>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73" name="Google Shape;5173;p113">
            <a:extLst xmlns:a="http://schemas.openxmlformats.org/drawingml/2006/main">
              <a:ext uri="{FF2B5EF4-FFF2-40B4-BE49-F238E27FC236}">
                <a16:creationId xmlns:a16="http://schemas.microsoft.com/office/drawing/2014/main" id="{63752F48-CCC5-46A0-A902-B7C4B783C13D}"/>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174" name="Google Shape;5174;p113">
            <a:extLst xmlns:a="http://schemas.openxmlformats.org/drawingml/2006/main">
              <a:ext uri="{FF2B5EF4-FFF2-40B4-BE49-F238E27FC236}">
                <a16:creationId xmlns:a16="http://schemas.microsoft.com/office/drawing/2014/main" id="{27BAA56E-C061-4A93-9A75-FD79D54DB0EA}"/>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75" name="Google Shape;5175;p113">
            <a:hlinkClick xmlns:r="http://schemas.openxmlformats.org/officeDocument/2006/relationships" xmlns:a="http://schemas.openxmlformats.org/drawingml/2006/main" r:id="R47a92ba74a244ec6" action="ppaction://hlinksldjump"/>
            <a:extLst xmlns:a="http://schemas.openxmlformats.org/drawingml/2006/main">
              <a:ext uri="{FF2B5EF4-FFF2-40B4-BE49-F238E27FC236}">
                <a16:creationId xmlns:a16="http://schemas.microsoft.com/office/drawing/2014/main" id="{C28E1153-CA87-44AA-BBB2-380CFB56E9F3}"/>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76" name="Google Shape;5176;p113">
            <a:extLst xmlns:a="http://schemas.openxmlformats.org/drawingml/2006/main">
              <a:ext uri="{FF2B5EF4-FFF2-40B4-BE49-F238E27FC236}">
                <a16:creationId xmlns:a16="http://schemas.microsoft.com/office/drawing/2014/main" id="{B35908D1-D7E3-4C9A-A1F9-DAD917C0B4BC}"/>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177" name="Google Shape;5177;p113">
            <a:extLst xmlns:a="http://schemas.openxmlformats.org/drawingml/2006/main">
              <a:ext uri="{FF2B5EF4-FFF2-40B4-BE49-F238E27FC236}">
                <a16:creationId xmlns:a16="http://schemas.microsoft.com/office/drawing/2014/main" id="{A29523B9-B00F-4C31-AFC5-86FC1D89FAA2}"/>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78" name="Google Shape;5178;p113">
            <a:hlinkClick xmlns:r="http://schemas.openxmlformats.org/officeDocument/2006/relationships" xmlns:a="http://schemas.openxmlformats.org/drawingml/2006/main" r:id="R95d6b4011cdd49a9" action="ppaction://hlinksldjump"/>
            <a:extLst xmlns:a="http://schemas.openxmlformats.org/drawingml/2006/main">
              <a:ext uri="{FF2B5EF4-FFF2-40B4-BE49-F238E27FC236}">
                <a16:creationId xmlns:a16="http://schemas.microsoft.com/office/drawing/2014/main" id="{27240CCF-BEAD-4486-925C-1FE9E910F51B}"/>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79" name="Google Shape;5179;p113">
            <a:extLst xmlns:a="http://schemas.openxmlformats.org/drawingml/2006/main">
              <a:ext uri="{FF2B5EF4-FFF2-40B4-BE49-F238E27FC236}">
                <a16:creationId xmlns:a16="http://schemas.microsoft.com/office/drawing/2014/main" id="{5F9F9989-F194-4096-BE30-3D4037959F35}"/>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180" name="Google Shape;5180;p113">
            <a:extLst xmlns:a="http://schemas.openxmlformats.org/drawingml/2006/main">
              <a:ext uri="{FF2B5EF4-FFF2-40B4-BE49-F238E27FC236}">
                <a16:creationId xmlns:a16="http://schemas.microsoft.com/office/drawing/2014/main" id="{4E12ACD9-0DB8-4784-B975-E6D25BEC24AD}"/>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81" name="Google Shape;5181;p113">
            <a:hlinkClick xmlns:r="http://schemas.openxmlformats.org/officeDocument/2006/relationships" xmlns:a="http://schemas.openxmlformats.org/drawingml/2006/main" r:id="Rbdcfb7d95128451b" action="ppaction://hlinksldjump"/>
            <a:extLst xmlns:a="http://schemas.openxmlformats.org/drawingml/2006/main">
              <a:ext uri="{FF2B5EF4-FFF2-40B4-BE49-F238E27FC236}">
                <a16:creationId xmlns:a16="http://schemas.microsoft.com/office/drawing/2014/main" id="{772842CF-1A73-4BD1-8BEA-D0B4AC265175}"/>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82" name="Google Shape;5182;p113">
            <a:extLst xmlns:a="http://schemas.openxmlformats.org/drawingml/2006/main">
              <a:ext uri="{FF2B5EF4-FFF2-40B4-BE49-F238E27FC236}">
                <a16:creationId xmlns:a16="http://schemas.microsoft.com/office/drawing/2014/main" id="{73EA2418-BDF8-4CE4-BFFE-734DCA20A615}"/>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83" name="Google Shape;5183;p113">
            <a:extLst xmlns:a="http://schemas.openxmlformats.org/drawingml/2006/main">
              <a:ext uri="{FF2B5EF4-FFF2-40B4-BE49-F238E27FC236}">
                <a16:creationId xmlns:a16="http://schemas.microsoft.com/office/drawing/2014/main" id="{9882F908-18B5-44D8-A671-C5BCF7ED355F}"/>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5184" name="Google Shape;5184;p113">
            <a:extLst xmlns:a="http://schemas.openxmlformats.org/drawingml/2006/main">
              <a:ext uri="{FF2B5EF4-FFF2-40B4-BE49-F238E27FC236}">
                <a16:creationId xmlns:a16="http://schemas.microsoft.com/office/drawing/2014/main" id="{964C9002-6DD8-4FB4-8C7E-1D50E282259D}"/>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185" name="Google Shape;5185;p113">
            <a:hlinkClick xmlns:r="http://schemas.openxmlformats.org/officeDocument/2006/relationships" xmlns:a="http://schemas.openxmlformats.org/drawingml/2006/main" r:id="Rd56f446bee4248b8" action="ppaction://hlinksldjump"/>
            <a:extLst xmlns:a="http://schemas.openxmlformats.org/drawingml/2006/main">
              <a:ext uri="{FF2B5EF4-FFF2-40B4-BE49-F238E27FC236}">
                <a16:creationId xmlns:a16="http://schemas.microsoft.com/office/drawing/2014/main" id="{225D56F1-B1FA-4C6B-B458-A5D88812D841}"/>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86" name="Google Shape;5186;p113">
            <a:extLst xmlns:a="http://schemas.openxmlformats.org/drawingml/2006/main">
              <a:ext uri="{FF2B5EF4-FFF2-40B4-BE49-F238E27FC236}">
                <a16:creationId xmlns:a16="http://schemas.microsoft.com/office/drawing/2014/main" id="{F0D04F00-34EC-47DC-8B84-1AAD2EBEE4F9}"/>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5187" name="Google Shape;5187;p113">
            <a:extLst xmlns:a="http://schemas.openxmlformats.org/drawingml/2006/main">
              <a:ext uri="{FF2B5EF4-FFF2-40B4-BE49-F238E27FC236}">
                <a16:creationId xmlns:a16="http://schemas.microsoft.com/office/drawing/2014/main" id="{339DFD7A-4B6A-4B5F-8546-B3004607C698}"/>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88" name="Google Shape;5188;p113">
            <a:hlinkClick xmlns:r="http://schemas.openxmlformats.org/officeDocument/2006/relationships" xmlns:a="http://schemas.openxmlformats.org/drawingml/2006/main" r:id="Rc7aaca58175445a3" action="ppaction://hlinksldjump"/>
            <a:extLst xmlns:a="http://schemas.openxmlformats.org/drawingml/2006/main">
              <a:ext uri="{FF2B5EF4-FFF2-40B4-BE49-F238E27FC236}">
                <a16:creationId xmlns:a16="http://schemas.microsoft.com/office/drawing/2014/main" id="{101CE994-FD49-4E63-9C53-E3F3A3D60706}"/>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89" name="Google Shape;5189;p113">
            <a:extLst xmlns:a="http://schemas.openxmlformats.org/drawingml/2006/main">
              <a:ext uri="{FF2B5EF4-FFF2-40B4-BE49-F238E27FC236}">
                <a16:creationId xmlns:a16="http://schemas.microsoft.com/office/drawing/2014/main" id="{81556127-6FDA-4BF6-9D2E-25AFB53E4373}"/>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5190" name="Google Shape;5190;p113">
            <a:extLst xmlns:a="http://schemas.openxmlformats.org/drawingml/2006/main">
              <a:ext uri="{FF2B5EF4-FFF2-40B4-BE49-F238E27FC236}">
                <a16:creationId xmlns:a16="http://schemas.microsoft.com/office/drawing/2014/main" id="{49F842FC-FBD3-47E8-A724-ED47EF0362D8}"/>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91" name="Google Shape;5191;p113">
            <a:hlinkClick xmlns:r="http://schemas.openxmlformats.org/officeDocument/2006/relationships" xmlns:a="http://schemas.openxmlformats.org/drawingml/2006/main" r:id="R93af79820b6147f9" action="ppaction://hlinksldjump"/>
            <a:extLst xmlns:a="http://schemas.openxmlformats.org/drawingml/2006/main">
              <a:ext uri="{FF2B5EF4-FFF2-40B4-BE49-F238E27FC236}">
                <a16:creationId xmlns:a16="http://schemas.microsoft.com/office/drawing/2014/main" id="{C9A0B6D7-1A93-4726-8087-D245519E24F2}"/>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92" name="Google Shape;5192;p113">
            <a:extLst xmlns:a="http://schemas.openxmlformats.org/drawingml/2006/main">
              <a:ext uri="{FF2B5EF4-FFF2-40B4-BE49-F238E27FC236}">
                <a16:creationId xmlns:a16="http://schemas.microsoft.com/office/drawing/2014/main" id="{B4575D66-7771-4109-B4FF-81B1073A5337}"/>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193" name="Google Shape;5193;p113">
            <a:extLst xmlns:a="http://schemas.openxmlformats.org/drawingml/2006/main">
              <a:ext uri="{FF2B5EF4-FFF2-40B4-BE49-F238E27FC236}">
                <a16:creationId xmlns:a16="http://schemas.microsoft.com/office/drawing/2014/main" id="{5F594020-B3C9-473C-A4B0-1280BB146FD9}"/>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194" name="Google Shape;5194;p113">
            <a:hlinkClick xmlns:r="http://schemas.openxmlformats.org/officeDocument/2006/relationships" xmlns:a="http://schemas.openxmlformats.org/drawingml/2006/main" r:id="Rd50b075181294d7a" action="ppaction://hlinksldjump"/>
            <a:extLst xmlns:a="http://schemas.openxmlformats.org/drawingml/2006/main">
              <a:ext uri="{FF2B5EF4-FFF2-40B4-BE49-F238E27FC236}">
                <a16:creationId xmlns:a16="http://schemas.microsoft.com/office/drawing/2014/main" id="{341BD401-8E34-4F17-A1FE-BA180D65F88D}"/>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195" name="Google Shape;5195;p113">
            <a:extLst xmlns:a="http://schemas.openxmlformats.org/drawingml/2006/main">
              <a:ext uri="{FF2B5EF4-FFF2-40B4-BE49-F238E27FC236}">
                <a16:creationId xmlns:a16="http://schemas.microsoft.com/office/drawing/2014/main" id="{360349A6-90C7-4B02-BEE9-5B9D398D981A}"/>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196" name="Google Shape;5196;p113">
            <a:hlinkClick xmlns:r="http://schemas.openxmlformats.org/officeDocument/2006/relationships" xmlns:a="http://schemas.openxmlformats.org/drawingml/2006/main" r:id="Recddd086397740b3" action="ppaction://hlinksldjump"/>
            <a:extLst xmlns:a="http://schemas.openxmlformats.org/drawingml/2006/main">
              <a:ext uri="{FF2B5EF4-FFF2-40B4-BE49-F238E27FC236}">
                <a16:creationId xmlns:a16="http://schemas.microsoft.com/office/drawing/2014/main" id="{36D62555-5342-45CB-A166-B193B3FACAD7}"/>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263" name="Google Shape;5159;p113"/>
          <p:cNvPicPr>
            <a:picLocks xmlns:a="http://schemas.openxmlformats.org/drawingml/2006/main" noChangeAspect="1"/>
          </p:cNvPicPr>
          <p:nvPr/>
        </p:nvPicPr>
        <p:blipFill>
          <a:blip xmlns:r="http://schemas.openxmlformats.org/officeDocument/2006/relationships" xmlns:a="http://schemas.openxmlformats.org/drawingml/2006/main" r:embed="R26e8fd804a4b48fc"/>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5264" name="Google Shape;5163;p113"/>
          <p:cNvPicPr>
            <a:picLocks xmlns:a="http://schemas.openxmlformats.org/drawingml/2006/main" noChangeAspect="1"/>
          </p:cNvPicPr>
          <p:nvPr/>
        </p:nvPicPr>
        <p:blipFill>
          <a:blip xmlns:r="http://schemas.openxmlformats.org/officeDocument/2006/relationships" xmlns:a="http://schemas.openxmlformats.org/drawingml/2006/main" r:embed="R4a2464811d7746da"/>
          <a:srcRect xmlns:a="http://schemas.openxmlformats.org/drawingml/2006/main" l="0" t="0" r="0" b="0"/>
          <a:stretch xmlns:a="http://schemas.openxmlformats.org/drawingml/2006/main"/>
        </p:blipFill>
        <p:spPr>
          <a:xfrm xmlns:a="http://schemas.openxmlformats.org/drawingml/2006/main">
            <a:off x="630936" y="3557016"/>
            <a:ext cx="219456" cy="219456"/>
          </a:xfrm>
          <a:prstGeom xmlns:a="http://schemas.openxmlformats.org/drawingml/2006/main" prst="rect">
            <a:avLst/>
          </a:prstGeom>
        </p:spPr>
      </p:pic>
      <p:pic>
        <p:nvPicPr>
          <p:cNvPr id="5265" name="Google Shape;5167;p113"/>
          <p:cNvPicPr>
            <a:picLocks xmlns:a="http://schemas.openxmlformats.org/drawingml/2006/main" noChangeAspect="1"/>
          </p:cNvPicPr>
          <p:nvPr/>
        </p:nvPicPr>
        <p:blipFill>
          <a:blip xmlns:r="http://schemas.openxmlformats.org/officeDocument/2006/relationships" xmlns:a="http://schemas.openxmlformats.org/drawingml/2006/main" r:embed="Rcde1d477e3e14a1a"/>
          <a:srcRect xmlns:a="http://schemas.openxmlformats.org/drawingml/2006/main" l="0" t="0" r="0" b="0"/>
          <a:stretch xmlns:a="http://schemas.openxmlformats.org/drawingml/2006/main"/>
        </p:blipFill>
        <p:spPr>
          <a:xfrm xmlns:a="http://schemas.openxmlformats.org/drawingml/2006/main">
            <a:off x="630936" y="4928616"/>
            <a:ext cx="219456" cy="219456"/>
          </a:xfrm>
          <a:prstGeom xmlns:a="http://schemas.openxmlformats.org/drawingml/2006/main" prst="rect">
            <a:avLst/>
          </a:prstGeom>
        </p:spPr>
      </p:pic>
      <p:sp>
        <p:nvSpPr>
          <p:cNvPr id="5202" name="Empatyzer SHORT — tło menu">
            <a:extLst xmlns:a="http://schemas.openxmlformats.org/drawingml/2006/main">
              <a:ext uri="{FF2B5EF4-FFF2-40B4-BE49-F238E27FC236}">
                <a16:creationId xmlns:a16="http://schemas.microsoft.com/office/drawing/2014/main" id="{8D7A2D8A-02FD-442F-A317-DED0484A1902}"/>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203" name="Empatyzer SHORT — menu Problem">
            <a:extLst xmlns:a="http://schemas.openxmlformats.org/drawingml/2006/main">
              <a:ext uri="{FF2B5EF4-FFF2-40B4-BE49-F238E27FC236}">
                <a16:creationId xmlns:a16="http://schemas.microsoft.com/office/drawing/2014/main" id="{F8EBFF96-823D-41DA-9D20-BFC7A3C83C97}"/>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204" name="Empatyzer SHORT — separator menu">
            <a:extLst xmlns:a="http://schemas.openxmlformats.org/drawingml/2006/main">
              <a:ext uri="{FF2B5EF4-FFF2-40B4-BE49-F238E27FC236}">
                <a16:creationId xmlns:a16="http://schemas.microsoft.com/office/drawing/2014/main" id="{2C8B658C-F024-4ED0-AD89-46D9A0DFEFAD}"/>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05" name="Empatyzer SHORT — menu Przykłady">
            <a:extLst xmlns:a="http://schemas.openxmlformats.org/drawingml/2006/main">
              <a:ext uri="{FF2B5EF4-FFF2-40B4-BE49-F238E27FC236}">
                <a16:creationId xmlns:a16="http://schemas.microsoft.com/office/drawing/2014/main" id="{DE0D693D-27A0-4F41-B3E8-9EC6E9048D91}"/>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206" name="Empatyzer SHORT — separator menu">
            <a:extLst xmlns:a="http://schemas.openxmlformats.org/drawingml/2006/main">
              <a:ext uri="{FF2B5EF4-FFF2-40B4-BE49-F238E27FC236}">
                <a16:creationId xmlns:a16="http://schemas.microsoft.com/office/drawing/2014/main" id="{582F3DD5-6457-4764-A757-DB68654148CE}"/>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07" name="Empatyzer SHORT — menu Rozmowa z Em">
            <a:extLst xmlns:a="http://schemas.openxmlformats.org/drawingml/2006/main">
              <a:ext uri="{FF2B5EF4-FFF2-40B4-BE49-F238E27FC236}">
                <a16:creationId xmlns:a16="http://schemas.microsoft.com/office/drawing/2014/main" id="{D892B5F5-2F19-458C-88AC-E7D9E5D5C118}"/>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208" name="Empatyzer SHORT — separator menu">
            <a:extLst xmlns:a="http://schemas.openxmlformats.org/drawingml/2006/main">
              <a:ext uri="{FF2B5EF4-FFF2-40B4-BE49-F238E27FC236}">
                <a16:creationId xmlns:a16="http://schemas.microsoft.com/office/drawing/2014/main" id="{BF79531F-DEE0-4D7B-A323-13996B4B72E7}"/>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09" name="Empatyzer SHORT — menu Dowody">
            <a:extLst xmlns:a="http://schemas.openxmlformats.org/drawingml/2006/main">
              <a:ext uri="{FF2B5EF4-FFF2-40B4-BE49-F238E27FC236}">
                <a16:creationId xmlns:a16="http://schemas.microsoft.com/office/drawing/2014/main" id="{42583253-2EE4-402B-A7E5-22EC551D9051}"/>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210" name="Empatyzer SHORT — separator menu">
            <a:extLst xmlns:a="http://schemas.openxmlformats.org/drawingml/2006/main">
              <a:ext uri="{FF2B5EF4-FFF2-40B4-BE49-F238E27FC236}">
                <a16:creationId xmlns:a16="http://schemas.microsoft.com/office/drawing/2014/main" id="{7068E0C4-16BA-4984-B876-91195297DCC3}"/>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11" name="Empatyzer SHORT — menu Empatyzer">
            <a:extLst xmlns:a="http://schemas.openxmlformats.org/drawingml/2006/main">
              <a:ext uri="{FF2B5EF4-FFF2-40B4-BE49-F238E27FC236}">
                <a16:creationId xmlns:a16="http://schemas.microsoft.com/office/drawing/2014/main" id="{44C52C29-A9F1-470B-BFEA-0211DAD165A1}"/>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212" name="Empatyzer SHORT — separator menu">
            <a:extLst xmlns:a="http://schemas.openxmlformats.org/drawingml/2006/main">
              <a:ext uri="{FF2B5EF4-FFF2-40B4-BE49-F238E27FC236}">
                <a16:creationId xmlns:a16="http://schemas.microsoft.com/office/drawing/2014/main" id="{3EE78608-1937-4B03-B6C7-23200645E591}"/>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13" name="Empatyzer SHORT — menu Zastosowania">
            <a:extLst xmlns:a="http://schemas.openxmlformats.org/drawingml/2006/main">
              <a:ext uri="{FF2B5EF4-FFF2-40B4-BE49-F238E27FC236}">
                <a16:creationId xmlns:a16="http://schemas.microsoft.com/office/drawing/2014/main" id="{9FEC6D98-3643-4CB1-8F5B-F4F0870CA099}"/>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214" name="Empatyzer SHORT — separator menu">
            <a:extLst xmlns:a="http://schemas.openxmlformats.org/drawingml/2006/main">
              <a:ext uri="{FF2B5EF4-FFF2-40B4-BE49-F238E27FC236}">
                <a16:creationId xmlns:a16="http://schemas.microsoft.com/office/drawing/2014/main" id="{B2214D8F-DE71-4FF4-8926-9BB1334DAD8B}"/>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15" name="Empatyzer SHORT — menu Prywatność">
            <a:extLst xmlns:a="http://schemas.openxmlformats.org/drawingml/2006/main">
              <a:ext uri="{FF2B5EF4-FFF2-40B4-BE49-F238E27FC236}">
                <a16:creationId xmlns:a16="http://schemas.microsoft.com/office/drawing/2014/main" id="{95E1FC4A-7B70-439F-BEA1-2047B439030C}"/>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216" name="Empatyzer SHORT — separator menu">
            <a:extLst xmlns:a="http://schemas.openxmlformats.org/drawingml/2006/main">
              <a:ext uri="{FF2B5EF4-FFF2-40B4-BE49-F238E27FC236}">
                <a16:creationId xmlns:a16="http://schemas.microsoft.com/office/drawing/2014/main" id="{CAB08D01-13B6-447B-B38B-29765E4A2A2C}"/>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17" name="Empatyzer SHORT — menu Następny krok">
            <a:extLst xmlns:a="http://schemas.openxmlformats.org/drawingml/2006/main">
              <a:ext uri="{FF2B5EF4-FFF2-40B4-BE49-F238E27FC236}">
                <a16:creationId xmlns:a16="http://schemas.microsoft.com/office/drawing/2014/main" id="{047AF8AD-C26D-4E7E-8259-45F065E28E6A}"/>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218" name="Empatyzer SHORT — separator menu">
            <a:extLst xmlns:a="http://schemas.openxmlformats.org/drawingml/2006/main">
              <a:ext uri="{FF2B5EF4-FFF2-40B4-BE49-F238E27FC236}">
                <a16:creationId xmlns:a16="http://schemas.microsoft.com/office/drawing/2014/main" id="{D58F35E8-5CBA-437D-A16A-D0DD038EB08D}"/>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219" name="Empatyzer SHORT — aktywna sekcja Appendix">
            <a:extLst xmlns:a="http://schemas.openxmlformats.org/drawingml/2006/main">
              <a:ext uri="{FF2B5EF4-FFF2-40B4-BE49-F238E27FC236}">
                <a16:creationId xmlns:a16="http://schemas.microsoft.com/office/drawing/2014/main" id="{728C6247-1B85-41B0-8854-F47069DE8E66}"/>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220" name="Empatyzer SHORT — menu Appendix">
            <a:extLst xmlns:a="http://schemas.openxmlformats.org/drawingml/2006/main">
              <a:ext uri="{FF2B5EF4-FFF2-40B4-BE49-F238E27FC236}">
                <a16:creationId xmlns:a16="http://schemas.microsoft.com/office/drawing/2014/main" id="{359C2F7F-C1F0-45A0-8C10-ACD060C297B4}"/>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371597787"/>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5317" name="Google Shape;5317;p116">
            <a:extLst xmlns:a="http://schemas.openxmlformats.org/drawingml/2006/main">
              <a:ext uri="{FF2B5EF4-FFF2-40B4-BE49-F238E27FC236}">
                <a16:creationId xmlns:a16="http://schemas.microsoft.com/office/drawing/2014/main" id="{B32921D9-D97B-44E7-84EF-4D766F63DC84}"/>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1" u="none">
                <a:solidFill>
                  <a:srgbClr val="FFFFFF"/>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5318" name="Google Shape;5318;p116">
            <a:extLst xmlns:a="http://schemas.openxmlformats.org/drawingml/2006/main">
              <a:ext uri="{FF2B5EF4-FFF2-40B4-BE49-F238E27FC236}">
                <a16:creationId xmlns:a16="http://schemas.microsoft.com/office/drawing/2014/main" id="{78F445F8-53B5-49D3-9478-B0DD7281D7CB}"/>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Co widzą inni, gdy korzystasz z Empatyzera?</a:t>
            </a:r>
            <a:endParaRPr sz="2800"/>
          </a:p>
        </p:txBody>
      </p:sp>
      <p:sp>
        <p:nvSpPr>
          <p:cNvPr id="5319" name="Google Shape;5319;p116">
            <a:extLst xmlns:a="http://schemas.openxmlformats.org/drawingml/2006/main">
              <a:ext uri="{FF2B5EF4-FFF2-40B4-BE49-F238E27FC236}">
                <a16:creationId xmlns:a16="http://schemas.microsoft.com/office/drawing/2014/main" id="{0DA49DA1-12C7-489B-B922-8176A0D40D65}"/>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Ty przygotowujesz rozmowę. Przełożony, HR i zespół mogą zobaczyć jej skutki, ale nie widzą treści Twoich pytań ani odpowiedzi Em.</a:t>
            </a:r>
            <a:endParaRPr sz="1550"/>
          </a:p>
        </p:txBody>
      </p:sp>
      <p:sp>
        <p:nvSpPr>
          <p:cNvPr id="5320" name="Google Shape;5320;p116">
            <a:extLst xmlns:a="http://schemas.openxmlformats.org/drawingml/2006/main">
              <a:ext uri="{FF2B5EF4-FFF2-40B4-BE49-F238E27FC236}">
                <a16:creationId xmlns:a16="http://schemas.microsoft.com/office/drawing/2014/main" id="{BC2E90B7-820C-487E-86CB-8E3E8DC96C5C}"/>
              </a:ext>
            </a:extLst>
          </p:cNvPr>
          <p:cNvSpPr>
            <a:spLocks xmlns:a="http://schemas.openxmlformats.org/drawingml/2006/main" noGrp="1"/>
          </p:cNvSpPr>
          <p:nvPr/>
        </p:nvSpPr>
        <p:spPr>
          <a:xfrm xmlns:a="http://schemas.openxmlformats.org/drawingml/2006/main">
            <a:off x="548640" y="1847088"/>
            <a:ext cx="3527450" cy="3383280"/>
          </a:xfrm>
          <a:prstGeom xmlns:a="http://schemas.openxmlformats.org/drawingml/2006/main" prst="roundRect">
            <a:avLst>
              <a:gd name="adj" fmla="val 2703"/>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21" name="Google Shape;5321;p116">
            <a:extLst xmlns:a="http://schemas.openxmlformats.org/drawingml/2006/main">
              <a:ext uri="{FF2B5EF4-FFF2-40B4-BE49-F238E27FC236}">
                <a16:creationId xmlns:a16="http://schemas.microsoft.com/office/drawing/2014/main" id="{BA1CCCDD-DBF0-46E6-9DCB-284683089832}"/>
              </a:ext>
            </a:extLst>
          </p:cNvPr>
          <p:cNvSpPr>
            <a:spLocks xmlns:a="http://schemas.openxmlformats.org/drawingml/2006/main" noGrp="1"/>
          </p:cNvSpPr>
          <p:nvPr/>
        </p:nvSpPr>
        <p:spPr>
          <a:xfrm xmlns:a="http://schemas.openxmlformats.org/drawingml/2006/main">
            <a:off x="822960" y="212140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23" name="Google Shape;5323;p116">
            <a:extLst xmlns:a="http://schemas.openxmlformats.org/drawingml/2006/main">
              <a:ext uri="{FF2B5EF4-FFF2-40B4-BE49-F238E27FC236}">
                <a16:creationId xmlns:a16="http://schemas.microsoft.com/office/drawing/2014/main" id="{053EAB51-394F-46AB-9B97-176298BE9B81}"/>
              </a:ext>
            </a:extLst>
          </p:cNvPr>
          <p:cNvSpPr>
            <a:spLocks xmlns:a="http://schemas.openxmlformats.org/drawingml/2006/main" noGrp="1"/>
          </p:cNvSpPr>
          <p:nvPr/>
        </p:nvSpPr>
        <p:spPr>
          <a:xfrm xmlns:a="http://schemas.openxmlformats.org/drawingml/2006/main">
            <a:off x="1408176" y="2167128"/>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TWÓJ PRZEŁOŻONY</a:t>
            </a:r>
            <a:endParaRPr sz="850"/>
          </a:p>
        </p:txBody>
      </p:sp>
      <p:sp>
        <p:nvSpPr>
          <p:cNvPr id="5324" name="Google Shape;5324;p116">
            <a:extLst xmlns:a="http://schemas.openxmlformats.org/drawingml/2006/main">
              <a:ext uri="{FF2B5EF4-FFF2-40B4-BE49-F238E27FC236}">
                <a16:creationId xmlns:a16="http://schemas.microsoft.com/office/drawing/2014/main" id="{A619E8DF-1449-48DC-A81F-DEC01432570B}"/>
              </a:ext>
            </a:extLst>
          </p:cNvPr>
          <p:cNvSpPr>
            <a:spLocks xmlns:a="http://schemas.openxmlformats.org/drawingml/2006/main" noGrp="1"/>
          </p:cNvSpPr>
          <p:nvPr/>
        </p:nvSpPr>
        <p:spPr>
          <a:xfrm xmlns:a="http://schemas.openxmlformats.org/drawingml/2006/main">
            <a:off x="822960" y="2743200"/>
            <a:ext cx="2978849"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Osoba, przed którą odpowiadasz</a:t>
            </a:r>
            <a:endParaRPr sz="1500"/>
          </a:p>
        </p:txBody>
      </p:sp>
      <p:sp>
        <p:nvSpPr>
          <p:cNvPr id="5325" name="Google Shape;5325;p116">
            <a:extLst xmlns:a="http://schemas.openxmlformats.org/drawingml/2006/main">
              <a:ext uri="{FF2B5EF4-FFF2-40B4-BE49-F238E27FC236}">
                <a16:creationId xmlns:a16="http://schemas.microsoft.com/office/drawing/2014/main" id="{F71E34CA-DDC1-4D7D-8B39-BE59D8E7D150}"/>
              </a:ext>
            </a:extLst>
          </p:cNvPr>
          <p:cNvSpPr>
            <a:spLocks xmlns:a="http://schemas.openxmlformats.org/drawingml/2006/main" noGrp="1"/>
          </p:cNvSpPr>
          <p:nvPr/>
        </p:nvSpPr>
        <p:spPr>
          <a:xfrm xmlns:a="http://schemas.openxmlformats.org/drawingml/2006/main">
            <a:off x="822960" y="3336036"/>
            <a:ext cx="2978849"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pPr>
            <a:r>
              <a:rPr sz="1150" u="none">
                <a:solidFill>
                  <a:srgbClr val="6E6873"/>
                </a:solidFill>
                <a:latin typeface="Calibri"/>
                <a:ea typeface="Calibri"/>
                <a:cs typeface="Calibri"/>
              </a:rPr>
              <a:t>Widzi skutki pracy zespołu i sytuacje, które wracają jako eskalacje. Nie uczestniczy w każdej codziennej rozmowie.</a:t>
            </a:r>
            <a:endParaRPr sz="1150"/>
          </a:p>
        </p:txBody>
      </p:sp>
      <p:cxnSp>
        <p:nvCxnSpPr>
          <p:cNvPr id="5618" name="Google Shape;5326;p116"/>
          <p:cNvCxnSpPr/>
          <p:nvPr/>
        </p:nvCxnSpPr>
        <p:spPr>
          <a:xfrm xmlns:a="http://schemas.openxmlformats.org/drawingml/2006/main">
            <a:off x="822960"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5327" name="Google Shape;5327;p116">
            <a:extLst xmlns:a="http://schemas.openxmlformats.org/drawingml/2006/main">
              <a:ext uri="{FF2B5EF4-FFF2-40B4-BE49-F238E27FC236}">
                <a16:creationId xmlns:a16="http://schemas.microsoft.com/office/drawing/2014/main" id="{0D07D268-0329-4B03-9833-5FDE324456B0}"/>
              </a:ext>
            </a:extLst>
          </p:cNvPr>
          <p:cNvSpPr>
            <a:spLocks xmlns:a="http://schemas.openxmlformats.org/drawingml/2006/main" noGrp="1"/>
          </p:cNvSpPr>
          <p:nvPr/>
        </p:nvSpPr>
        <p:spPr>
          <a:xfrm xmlns:a="http://schemas.openxmlformats.org/drawingml/2006/main">
            <a:off x="822960"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A698"/>
              </a:buClr>
              <a:buSzPts val="620"/>
              <a:buFont typeface="Calibri"/>
              <a:buNone/>
            </a:pPr>
            <a:r>
              <a:rPr sz="620" b="1" u="none">
                <a:solidFill>
                  <a:srgbClr val="2DA698"/>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Więcej zwykłych spraw możesz przygotować i rozstrzygnąć w zespole, zanim wymagają jego udziału.</a:t>
            </a:r>
            <a:endParaRPr/>
          </a:p>
        </p:txBody>
      </p:sp>
      <p:sp>
        <p:nvSpPr>
          <p:cNvPr id="5328" name="Google Shape;5328;p116">
            <a:extLst xmlns:a="http://schemas.openxmlformats.org/drawingml/2006/main">
              <a:ext uri="{FF2B5EF4-FFF2-40B4-BE49-F238E27FC236}">
                <a16:creationId xmlns:a16="http://schemas.microsoft.com/office/drawing/2014/main" id="{5E597FFA-BEF0-471C-92BD-B9D0C28E91D1}"/>
              </a:ext>
            </a:extLst>
          </p:cNvPr>
          <p:cNvSpPr>
            <a:spLocks xmlns:a="http://schemas.openxmlformats.org/drawingml/2006/main" noGrp="1"/>
          </p:cNvSpPr>
          <p:nvPr/>
        </p:nvSpPr>
        <p:spPr>
          <a:xfrm xmlns:a="http://schemas.openxmlformats.org/drawingml/2006/main">
            <a:off x="4332122" y="1847088"/>
            <a:ext cx="3527450" cy="3383280"/>
          </a:xfrm>
          <a:prstGeom xmlns:a="http://schemas.openxmlformats.org/drawingml/2006/main" prst="roundRect">
            <a:avLst>
              <a:gd name="adj" fmla="val 2703"/>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29" name="Google Shape;5329;p116">
            <a:extLst xmlns:a="http://schemas.openxmlformats.org/drawingml/2006/main">
              <a:ext uri="{FF2B5EF4-FFF2-40B4-BE49-F238E27FC236}">
                <a16:creationId xmlns:a16="http://schemas.microsoft.com/office/drawing/2014/main" id="{E7CC938B-2A86-41C3-A1B5-4F317C03A0C1}"/>
              </a:ext>
            </a:extLst>
          </p:cNvPr>
          <p:cNvSpPr>
            <a:spLocks xmlns:a="http://schemas.openxmlformats.org/drawingml/2006/main" noGrp="1"/>
          </p:cNvSpPr>
          <p:nvPr/>
        </p:nvSpPr>
        <p:spPr>
          <a:xfrm xmlns:a="http://schemas.openxmlformats.org/drawingml/2006/main">
            <a:off x="4606442" y="212140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31" name="Google Shape;5331;p116">
            <a:extLst xmlns:a="http://schemas.openxmlformats.org/drawingml/2006/main">
              <a:ext uri="{FF2B5EF4-FFF2-40B4-BE49-F238E27FC236}">
                <a16:creationId xmlns:a16="http://schemas.microsoft.com/office/drawing/2014/main" id="{ED4A8990-FEFC-4658-9BA4-E853DFEDF296}"/>
              </a:ext>
            </a:extLst>
          </p:cNvPr>
          <p:cNvSpPr>
            <a:spLocks xmlns:a="http://schemas.openxmlformats.org/drawingml/2006/main" noGrp="1"/>
          </p:cNvSpPr>
          <p:nvPr/>
        </p:nvSpPr>
        <p:spPr>
          <a:xfrm xmlns:a="http://schemas.openxmlformats.org/drawingml/2006/main">
            <a:off x="5191658" y="2167128"/>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39886"/>
              </a:buClr>
              <a:buSzPts val="850"/>
              <a:buFont typeface="Calibri"/>
              <a:buNone/>
            </a:pPr>
            <a:r>
              <a:rPr sz="850" b="1" u="none">
                <a:solidFill>
                  <a:srgbClr val="239886"/>
                </a:solidFill>
                <a:latin typeface="Calibri"/>
                <a:ea typeface="Calibri"/>
                <a:cs typeface="Calibri"/>
              </a:rPr>
              <a:t>HR</a:t>
            </a:r>
            <a:endParaRPr sz="850"/>
          </a:p>
        </p:txBody>
      </p:sp>
      <p:sp>
        <p:nvSpPr>
          <p:cNvPr id="5332" name="Google Shape;5332;p116">
            <a:extLst xmlns:a="http://schemas.openxmlformats.org/drawingml/2006/main">
              <a:ext uri="{FF2B5EF4-FFF2-40B4-BE49-F238E27FC236}">
                <a16:creationId xmlns:a16="http://schemas.microsoft.com/office/drawing/2014/main" id="{21AC2C4C-EDE6-46EA-83B3-12ED15D186D2}"/>
              </a:ext>
            </a:extLst>
          </p:cNvPr>
          <p:cNvSpPr>
            <a:spLocks xmlns:a="http://schemas.openxmlformats.org/drawingml/2006/main" noGrp="1"/>
          </p:cNvSpPr>
          <p:nvPr/>
        </p:nvSpPr>
        <p:spPr>
          <a:xfrm xmlns:a="http://schemas.openxmlformats.org/drawingml/2006/main">
            <a:off x="4606481" y="2743200"/>
            <a:ext cx="2978849"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Partner HR i dział HR</a:t>
            </a:r>
            <a:endParaRPr sz="1500"/>
          </a:p>
        </p:txBody>
      </p:sp>
      <p:sp>
        <p:nvSpPr>
          <p:cNvPr id="5333" name="Google Shape;5333;p116">
            <a:extLst xmlns:a="http://schemas.openxmlformats.org/drawingml/2006/main">
              <a:ext uri="{FF2B5EF4-FFF2-40B4-BE49-F238E27FC236}">
                <a16:creationId xmlns:a16="http://schemas.microsoft.com/office/drawing/2014/main" id="{D08D9654-A60A-4054-A6BE-3622CB5A6933}"/>
              </a:ext>
            </a:extLst>
          </p:cNvPr>
          <p:cNvSpPr>
            <a:spLocks xmlns:a="http://schemas.openxmlformats.org/drawingml/2006/main" noGrp="1"/>
          </p:cNvSpPr>
          <p:nvPr/>
        </p:nvSpPr>
        <p:spPr>
          <a:xfrm xmlns:a="http://schemas.openxmlformats.org/drawingml/2006/main">
            <a:off x="4606481" y="3336036"/>
            <a:ext cx="2978849"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pPr>
            <a:r>
              <a:rPr sz="1150" u="none">
                <a:solidFill>
                  <a:srgbClr val="6E6873"/>
                </a:solidFill>
                <a:latin typeface="Calibri"/>
                <a:ea typeface="Calibri"/>
                <a:cs typeface="Calibri"/>
              </a:rPr>
              <a:t>Wspiera standardy, procesy formalne i najtrudniejsze przypadki, ale nie uczestniczy w każdej codziennej rozmowie z konkretną osobą.</a:t>
            </a:r>
            <a:endParaRPr sz="1150"/>
          </a:p>
        </p:txBody>
      </p:sp>
      <p:cxnSp>
        <p:nvCxnSpPr>
          <p:cNvPr id="5625" name="Google Shape;5334;p116"/>
          <p:cNvCxnSpPr/>
          <p:nvPr/>
        </p:nvCxnSpPr>
        <p:spPr>
          <a:xfrm xmlns:a="http://schemas.openxmlformats.org/drawingml/2006/main">
            <a:off x="4606442"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5335" name="Google Shape;5335;p116">
            <a:extLst xmlns:a="http://schemas.openxmlformats.org/drawingml/2006/main">
              <a:ext uri="{FF2B5EF4-FFF2-40B4-BE49-F238E27FC236}">
                <a16:creationId xmlns:a16="http://schemas.microsoft.com/office/drawing/2014/main" id="{8FD06392-8B91-423F-AB93-8C14F0959544}"/>
              </a:ext>
            </a:extLst>
          </p:cNvPr>
          <p:cNvSpPr>
            <a:spLocks xmlns:a="http://schemas.openxmlformats.org/drawingml/2006/main" noGrp="1"/>
          </p:cNvSpPr>
          <p:nvPr/>
        </p:nvSpPr>
        <p:spPr>
          <a:xfrm xmlns:a="http://schemas.openxmlformats.org/drawingml/2006/main">
            <a:off x="4606442"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A698"/>
              </a:buClr>
              <a:buSzPts val="620"/>
              <a:buFont typeface="Calibri"/>
              <a:buNone/>
            </a:pPr>
            <a:r>
              <a:rPr sz="620" b="1" u="none">
                <a:solidFill>
                  <a:srgbClr val="2DA698"/>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Nie musi być pierwszą linią pomocy przy każdej rozmowie; włącza się tam, gdzie naprawdę jest potrzebny.</a:t>
            </a:r>
            <a:endParaRPr/>
          </a:p>
        </p:txBody>
      </p:sp>
      <p:sp>
        <p:nvSpPr>
          <p:cNvPr id="5336" name="Google Shape;5336;p116">
            <a:extLst xmlns:a="http://schemas.openxmlformats.org/drawingml/2006/main">
              <a:ext uri="{FF2B5EF4-FFF2-40B4-BE49-F238E27FC236}">
                <a16:creationId xmlns:a16="http://schemas.microsoft.com/office/drawing/2014/main" id="{F1A4E4F0-8E96-49E4-8DFA-06674A3E59EB}"/>
              </a:ext>
            </a:extLst>
          </p:cNvPr>
          <p:cNvSpPr>
            <a:spLocks xmlns:a="http://schemas.openxmlformats.org/drawingml/2006/main" noGrp="1"/>
          </p:cNvSpPr>
          <p:nvPr/>
        </p:nvSpPr>
        <p:spPr>
          <a:xfrm xmlns:a="http://schemas.openxmlformats.org/drawingml/2006/main">
            <a:off x="8115605" y="1847088"/>
            <a:ext cx="3527450" cy="3383280"/>
          </a:xfrm>
          <a:prstGeom xmlns:a="http://schemas.openxmlformats.org/drawingml/2006/main" prst="roundRect">
            <a:avLst>
              <a:gd name="adj" fmla="val 2703"/>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37" name="Google Shape;5337;p116">
            <a:extLst xmlns:a="http://schemas.openxmlformats.org/drawingml/2006/main">
              <a:ext uri="{FF2B5EF4-FFF2-40B4-BE49-F238E27FC236}">
                <a16:creationId xmlns:a16="http://schemas.microsoft.com/office/drawing/2014/main" id="{D40B4284-9B2D-4941-BA61-8DD95570CF55}"/>
              </a:ext>
            </a:extLst>
          </p:cNvPr>
          <p:cNvSpPr>
            <a:spLocks xmlns:a="http://schemas.openxmlformats.org/drawingml/2006/main" noGrp="1"/>
          </p:cNvSpPr>
          <p:nvPr/>
        </p:nvSpPr>
        <p:spPr>
          <a:xfrm xmlns:a="http://schemas.openxmlformats.org/drawingml/2006/main">
            <a:off x="8389925" y="212140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39" name="Google Shape;5339;p116">
            <a:extLst xmlns:a="http://schemas.openxmlformats.org/drawingml/2006/main">
              <a:ext uri="{FF2B5EF4-FFF2-40B4-BE49-F238E27FC236}">
                <a16:creationId xmlns:a16="http://schemas.microsoft.com/office/drawing/2014/main" id="{B0581864-AD82-41F1-AC11-FEF495CB2677}"/>
              </a:ext>
            </a:extLst>
          </p:cNvPr>
          <p:cNvSpPr>
            <a:spLocks xmlns:a="http://schemas.openxmlformats.org/drawingml/2006/main" noGrp="1"/>
          </p:cNvSpPr>
          <p:nvPr/>
        </p:nvSpPr>
        <p:spPr>
          <a:xfrm xmlns:a="http://schemas.openxmlformats.org/drawingml/2006/main">
            <a:off x="8975141" y="2167128"/>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E458B"/>
              </a:buClr>
              <a:buSzPts val="850"/>
              <a:buFont typeface="Calibri"/>
              <a:buNone/>
            </a:pPr>
            <a:r>
              <a:rPr sz="850" b="1" u="none">
                <a:solidFill>
                  <a:srgbClr val="4E458B"/>
                </a:solidFill>
                <a:latin typeface="Calibri"/>
                <a:ea typeface="Calibri"/>
                <a:cs typeface="Calibri"/>
              </a:rPr>
              <a:t>TWÓJ ZESPÓŁ</a:t>
            </a:r>
            <a:endParaRPr sz="850"/>
          </a:p>
        </p:txBody>
      </p:sp>
      <p:sp>
        <p:nvSpPr>
          <p:cNvPr id="5340" name="Google Shape;5340;p116">
            <a:extLst xmlns:a="http://schemas.openxmlformats.org/drawingml/2006/main">
              <a:ext uri="{FF2B5EF4-FFF2-40B4-BE49-F238E27FC236}">
                <a16:creationId xmlns:a16="http://schemas.microsoft.com/office/drawing/2014/main" id="{99E1222D-251F-46BC-8B80-B3021C6133E2}"/>
              </a:ext>
            </a:extLst>
          </p:cNvPr>
          <p:cNvSpPr>
            <a:spLocks xmlns:a="http://schemas.openxmlformats.org/drawingml/2006/main" noGrp="1"/>
          </p:cNvSpPr>
          <p:nvPr/>
        </p:nvSpPr>
        <p:spPr>
          <a:xfrm xmlns:a="http://schemas.openxmlformats.org/drawingml/2006/main">
            <a:off x="8389906" y="2743200"/>
            <a:ext cx="2978849"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Ludzie, z którymi pracujesz codziennie</a:t>
            </a:r>
            <a:endParaRPr sz="1500"/>
          </a:p>
        </p:txBody>
      </p:sp>
      <p:sp>
        <p:nvSpPr>
          <p:cNvPr id="5341" name="Google Shape;5341;p116">
            <a:extLst xmlns:a="http://schemas.openxmlformats.org/drawingml/2006/main">
              <a:ext uri="{FF2B5EF4-FFF2-40B4-BE49-F238E27FC236}">
                <a16:creationId xmlns:a16="http://schemas.microsoft.com/office/drawing/2014/main" id="{9A8276D9-F353-48E0-A312-BE3771ADEBC6}"/>
              </a:ext>
            </a:extLst>
          </p:cNvPr>
          <p:cNvSpPr>
            <a:spLocks xmlns:a="http://schemas.openxmlformats.org/drawingml/2006/main" noGrp="1"/>
          </p:cNvSpPr>
          <p:nvPr/>
        </p:nvSpPr>
        <p:spPr>
          <a:xfrm xmlns:a="http://schemas.openxmlformats.org/drawingml/2006/main">
            <a:off x="8389906" y="3336036"/>
            <a:ext cx="2978849"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pPr>
            <a:r>
              <a:rPr sz="1150" u="none">
                <a:solidFill>
                  <a:srgbClr val="6E6873"/>
                </a:solidFill>
                <a:latin typeface="Calibri"/>
                <a:ea typeface="Calibri"/>
                <a:cs typeface="Calibri"/>
              </a:rPr>
              <a:t>Każdy inaczej odbiera to samo zdanie. Jeden potrzebuje konkretu, drugi kontekstu, trzeci chwili do namysłu — a Ty nie masz czasu przygotowywać osobnego komunikatu dla każdego.</a:t>
            </a:r>
            <a:endParaRPr sz="1150"/>
          </a:p>
        </p:txBody>
      </p:sp>
      <p:cxnSp>
        <p:nvCxnSpPr>
          <p:cNvPr id="5632" name="Google Shape;5342;p116"/>
          <p:cNvCxnSpPr/>
          <p:nvPr/>
        </p:nvCxnSpPr>
        <p:spPr>
          <a:xfrm xmlns:a="http://schemas.openxmlformats.org/drawingml/2006/main">
            <a:off x="8389925"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5343" name="Google Shape;5343;p116">
            <a:extLst xmlns:a="http://schemas.openxmlformats.org/drawingml/2006/main">
              <a:ext uri="{FF2B5EF4-FFF2-40B4-BE49-F238E27FC236}">
                <a16:creationId xmlns:a16="http://schemas.microsoft.com/office/drawing/2014/main" id="{88AC7AC0-1DDA-47B2-A72C-C386E14A0BEC}"/>
              </a:ext>
            </a:extLst>
          </p:cNvPr>
          <p:cNvSpPr>
            <a:spLocks xmlns:a="http://schemas.openxmlformats.org/drawingml/2006/main" noGrp="1"/>
          </p:cNvSpPr>
          <p:nvPr/>
        </p:nvSpPr>
        <p:spPr>
          <a:xfrm xmlns:a="http://schemas.openxmlformats.org/drawingml/2006/main">
            <a:off x="8389925"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A698"/>
              </a:buClr>
              <a:buSzPts val="620"/>
              <a:buFont typeface="Calibri"/>
              <a:buNone/>
            </a:pPr>
            <a:r>
              <a:rPr sz="620" b="1" u="none">
                <a:solidFill>
                  <a:srgbClr val="2DA698"/>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Dostają rozmowy przygotowane pod konkretną osobę i na czas.</a:t>
            </a:r>
            <a:endParaRPr/>
          </a:p>
        </p:txBody>
      </p:sp>
      <p:sp>
        <p:nvSpPr>
          <p:cNvPr id="5344" name="Google Shape;5344;p116">
            <a:extLst xmlns:a="http://schemas.openxmlformats.org/drawingml/2006/main">
              <a:ext uri="{FF2B5EF4-FFF2-40B4-BE49-F238E27FC236}">
                <a16:creationId xmlns:a16="http://schemas.microsoft.com/office/drawing/2014/main" id="{44431577-C1AB-4151-B19E-56451DC0C462}"/>
              </a:ext>
            </a:extLst>
          </p:cNvPr>
          <p:cNvSpPr>
            <a:spLocks xmlns:a="http://schemas.openxmlformats.org/drawingml/2006/main" noGrp="1"/>
          </p:cNvSpPr>
          <p:nvPr/>
        </p:nvSpPr>
        <p:spPr>
          <a:xfrm xmlns:a="http://schemas.openxmlformats.org/drawingml/2006/main">
            <a:off x="548640" y="5468112"/>
            <a:ext cx="11094415" cy="731520"/>
          </a:xfrm>
          <a:prstGeom xmlns:a="http://schemas.openxmlformats.org/drawingml/2006/main" prst="roundRect">
            <a:avLst>
              <a:gd name="adj" fmla="val 12500"/>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5346" name="Google Shape;5346;p116">
            <a:extLst xmlns:a="http://schemas.openxmlformats.org/drawingml/2006/main">
              <a:ext uri="{FF2B5EF4-FFF2-40B4-BE49-F238E27FC236}">
                <a16:creationId xmlns:a16="http://schemas.microsoft.com/office/drawing/2014/main" id="{DC6246B4-F10E-4A92-B4EE-2C910F4A8DB8}"/>
              </a:ext>
            </a:extLst>
          </p:cNvPr>
          <p:cNvSpPr>
            <a:spLocks xmlns:a="http://schemas.openxmlformats.org/drawingml/2006/main" noGrp="1"/>
          </p:cNvSpPr>
          <p:nvPr/>
        </p:nvSpPr>
        <p:spPr>
          <a:xfrm xmlns:a="http://schemas.openxmlformats.org/drawingml/2006/main">
            <a:off x="1371600" y="5468112"/>
            <a:ext cx="9978847" cy="731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Rozmowy z Em są prywatne. Firma nie czyta pytań ani odpowiedzi.</a:t>
            </a:r>
            <a:endParaRPr sz="1300"/>
          </a:p>
        </p:txBody>
      </p:sp>
      <p:pic>
        <p:nvPicPr>
          <p:cNvPr id="5636" name="Google Shape;5347;p116"/>
          <p:cNvPicPr>
            <a:picLocks xmlns:a="http://schemas.openxmlformats.org/drawingml/2006/main" noChangeAspect="1"/>
          </p:cNvPicPr>
          <p:nvPr/>
        </p:nvPicPr>
        <p:blipFill rotWithShape="1">
          <a:blip xmlns:r="http://schemas.openxmlformats.org/officeDocument/2006/relationships" xmlns:a="http://schemas.openxmlformats.org/drawingml/2006/main" r:embed="Rf41a30feb875485b">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5348" name="Google Shape;5348;p116">
            <a:extLst xmlns:a="http://schemas.openxmlformats.org/drawingml/2006/main">
              <a:ext uri="{FF2B5EF4-FFF2-40B4-BE49-F238E27FC236}">
                <a16:creationId xmlns:a16="http://schemas.microsoft.com/office/drawing/2014/main" id="{DCEF8C57-9351-41B2-A8AE-01907788996A}"/>
              </a:ext>
            </a:extLst>
          </p:cNvPr>
          <p:cNvSpPr>
            <a:spLocks xmlns:a="http://schemas.openxmlformats.org/drawingml/2006/main" noGrp="1"/>
          </p:cNvSpPr>
          <p:nvPr/>
        </p:nvSpPr>
        <p:spPr>
          <a:xfrm xmlns:a="http://schemas.openxmlformats.org/drawingml/2006/main">
            <a:off x="4324350" y="338138"/>
            <a:ext cx="1047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Co się zmienia</a:t>
            </a:r>
            <a:endParaRPr/>
          </a:p>
        </p:txBody>
      </p:sp>
      <p:sp>
        <p:nvSpPr>
          <p:cNvPr id="5349" name="Google Shape;5349;p116">
            <a:extLst xmlns:a="http://schemas.openxmlformats.org/drawingml/2006/main">
              <a:ext uri="{FF2B5EF4-FFF2-40B4-BE49-F238E27FC236}">
                <a16:creationId xmlns:a16="http://schemas.microsoft.com/office/drawing/2014/main" id="{2A072DAF-A5B1-456C-BBDF-3F51FCC9CC89}"/>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50" name="Google Shape;5350;p116">
            <a:extLst xmlns:a="http://schemas.openxmlformats.org/drawingml/2006/main">
              <a:ext uri="{FF2B5EF4-FFF2-40B4-BE49-F238E27FC236}">
                <a16:creationId xmlns:a16="http://schemas.microsoft.com/office/drawing/2014/main" id="{914192EF-D9BF-4673-ADB5-DCD325286E60}"/>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5351" name="Google Shape;5351;p116">
            <a:extLst xmlns:a="http://schemas.openxmlformats.org/drawingml/2006/main">
              <a:ext uri="{FF2B5EF4-FFF2-40B4-BE49-F238E27FC236}">
                <a16:creationId xmlns:a16="http://schemas.microsoft.com/office/drawing/2014/main" id="{44AA6D93-330F-4E6A-9D5A-51E91ED67B41}"/>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352" name="Google Shape;5352;p116">
            <a:hlinkClick xmlns:r="http://schemas.openxmlformats.org/officeDocument/2006/relationships" xmlns:a="http://schemas.openxmlformats.org/drawingml/2006/main" r:id="R5a1e2850b74643b6" action="ppaction://hlinksldjump"/>
            <a:extLst xmlns:a="http://schemas.openxmlformats.org/drawingml/2006/main">
              <a:ext uri="{FF2B5EF4-FFF2-40B4-BE49-F238E27FC236}">
                <a16:creationId xmlns:a16="http://schemas.microsoft.com/office/drawing/2014/main" id="{D793982E-63E4-4F4D-BEA4-41DF81E970B9}"/>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53" name="Google Shape;5353;p116">
            <a:extLst xmlns:a="http://schemas.openxmlformats.org/drawingml/2006/main">
              <a:ext uri="{FF2B5EF4-FFF2-40B4-BE49-F238E27FC236}">
                <a16:creationId xmlns:a16="http://schemas.microsoft.com/office/drawing/2014/main" id="{EC72A851-E124-43F6-B2AA-6323279B7522}"/>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5354" name="Google Shape;5354;p116">
            <a:extLst xmlns:a="http://schemas.openxmlformats.org/drawingml/2006/main">
              <a:ext uri="{FF2B5EF4-FFF2-40B4-BE49-F238E27FC236}">
                <a16:creationId xmlns:a16="http://schemas.microsoft.com/office/drawing/2014/main" id="{81720EF1-BBD4-45CB-A540-B0FC69576C51}"/>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355" name="Google Shape;5355;p116">
            <a:hlinkClick xmlns:r="http://schemas.openxmlformats.org/officeDocument/2006/relationships" xmlns:a="http://schemas.openxmlformats.org/drawingml/2006/main" r:id="R1c022d3e7e2a45c4" action="ppaction://hlinksldjump"/>
            <a:extLst xmlns:a="http://schemas.openxmlformats.org/drawingml/2006/main">
              <a:ext uri="{FF2B5EF4-FFF2-40B4-BE49-F238E27FC236}">
                <a16:creationId xmlns:a16="http://schemas.microsoft.com/office/drawing/2014/main" id="{46BB16DD-7444-4101-8B68-7BDDA8C0ECD0}"/>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56" name="Google Shape;5356;p116">
            <a:extLst xmlns:a="http://schemas.openxmlformats.org/drawingml/2006/main">
              <a:ext uri="{FF2B5EF4-FFF2-40B4-BE49-F238E27FC236}">
                <a16:creationId xmlns:a16="http://schemas.microsoft.com/office/drawing/2014/main" id="{22B6E097-B67C-41F0-951B-0AA778054DA9}"/>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5357" name="Google Shape;5357;p116">
            <a:extLst xmlns:a="http://schemas.openxmlformats.org/drawingml/2006/main">
              <a:ext uri="{FF2B5EF4-FFF2-40B4-BE49-F238E27FC236}">
                <a16:creationId xmlns:a16="http://schemas.microsoft.com/office/drawing/2014/main" id="{D131DBCD-D4BD-4B9D-8B63-86DA93DEA3F9}"/>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358" name="Google Shape;5358;p116">
            <a:hlinkClick xmlns:r="http://schemas.openxmlformats.org/officeDocument/2006/relationships" xmlns:a="http://schemas.openxmlformats.org/drawingml/2006/main" r:id="R993f4252fe32459c" action="ppaction://hlinksldjump"/>
            <a:extLst xmlns:a="http://schemas.openxmlformats.org/drawingml/2006/main">
              <a:ext uri="{FF2B5EF4-FFF2-40B4-BE49-F238E27FC236}">
                <a16:creationId xmlns:a16="http://schemas.microsoft.com/office/drawing/2014/main" id="{41F3DCC0-CE28-4C9E-8CBC-0480F8CD4084}"/>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59" name="Google Shape;5359;p116">
            <a:extLst xmlns:a="http://schemas.openxmlformats.org/drawingml/2006/main">
              <a:ext uri="{FF2B5EF4-FFF2-40B4-BE49-F238E27FC236}">
                <a16:creationId xmlns:a16="http://schemas.microsoft.com/office/drawing/2014/main" id="{19A97F10-9A90-48BE-A0A1-13F99B5DBF49}"/>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5360" name="Google Shape;5360;p116">
            <a:extLst xmlns:a="http://schemas.openxmlformats.org/drawingml/2006/main">
              <a:ext uri="{FF2B5EF4-FFF2-40B4-BE49-F238E27FC236}">
                <a16:creationId xmlns:a16="http://schemas.microsoft.com/office/drawing/2014/main" id="{1C95232F-4370-427E-84CD-81FDD1B72839}"/>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361" name="Google Shape;5361;p116">
            <a:hlinkClick xmlns:r="http://schemas.openxmlformats.org/officeDocument/2006/relationships" xmlns:a="http://schemas.openxmlformats.org/drawingml/2006/main" r:id="R7f1d8f6519594395" action="ppaction://hlinksldjump"/>
            <a:extLst xmlns:a="http://schemas.openxmlformats.org/drawingml/2006/main">
              <a:ext uri="{FF2B5EF4-FFF2-40B4-BE49-F238E27FC236}">
                <a16:creationId xmlns:a16="http://schemas.microsoft.com/office/drawing/2014/main" id="{E5A6E4DC-C1BE-472D-BA0B-C97044718C9A}"/>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62" name="Google Shape;5362;p116">
            <a:extLst xmlns:a="http://schemas.openxmlformats.org/drawingml/2006/main">
              <a:ext uri="{FF2B5EF4-FFF2-40B4-BE49-F238E27FC236}">
                <a16:creationId xmlns:a16="http://schemas.microsoft.com/office/drawing/2014/main" id="{C53F445B-1E57-4D78-8EA8-DAA784C31848}"/>
              </a:ext>
            </a:extLst>
          </p:cNvPr>
          <p:cNvSpPr>
            <a:spLocks xmlns:a="http://schemas.openxmlformats.org/drawingml/2006/main" noGrp="1"/>
          </p:cNvSpPr>
          <p:nvPr/>
        </p:nvSpPr>
        <p:spPr>
          <a:xfrm xmlns:a="http://schemas.openxmlformats.org/drawingml/2006/main">
            <a:off x="4910328" y="265176"/>
            <a:ext cx="1207007"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63" name="Google Shape;5363;p116">
            <a:extLst xmlns:a="http://schemas.openxmlformats.org/drawingml/2006/main">
              <a:ext uri="{FF2B5EF4-FFF2-40B4-BE49-F238E27FC236}">
                <a16:creationId xmlns:a16="http://schemas.microsoft.com/office/drawing/2014/main" id="{ABB1A3BE-4F40-4443-A513-FCB6FB32FBDC}"/>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Co się zmienia</a:t>
            </a:r>
            <a:endParaRPr/>
          </a:p>
        </p:txBody>
      </p:sp>
      <p:sp>
        <p:nvSpPr>
          <p:cNvPr id="5364" name="Google Shape;5364;p116">
            <a:extLst xmlns:a="http://schemas.openxmlformats.org/drawingml/2006/main">
              <a:ext uri="{FF2B5EF4-FFF2-40B4-BE49-F238E27FC236}">
                <a16:creationId xmlns:a16="http://schemas.microsoft.com/office/drawing/2014/main" id="{DE26BA9D-F43E-4C4A-8E33-326096AE4FBC}"/>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5365" name="Google Shape;5365;p116">
            <a:hlinkClick xmlns:r="http://schemas.openxmlformats.org/officeDocument/2006/relationships" xmlns:a="http://schemas.openxmlformats.org/drawingml/2006/main" r:id="R39d56dabdcc24e8a" action="ppaction://hlinksldjump"/>
            <a:extLst xmlns:a="http://schemas.openxmlformats.org/drawingml/2006/main">
              <a:ext uri="{FF2B5EF4-FFF2-40B4-BE49-F238E27FC236}">
                <a16:creationId xmlns:a16="http://schemas.microsoft.com/office/drawing/2014/main" id="{F44F3F04-8E2A-401F-9F52-A4F45FE835AE}"/>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66" name="Google Shape;5366;p116">
            <a:extLst xmlns:a="http://schemas.openxmlformats.org/drawingml/2006/main">
              <a:ext uri="{FF2B5EF4-FFF2-40B4-BE49-F238E27FC236}">
                <a16:creationId xmlns:a16="http://schemas.microsoft.com/office/drawing/2014/main" id="{17926839-F376-47B8-9207-AD828F4398D2}"/>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5367" name="Google Shape;5367;p116">
            <a:extLst xmlns:a="http://schemas.openxmlformats.org/drawingml/2006/main">
              <a:ext uri="{FF2B5EF4-FFF2-40B4-BE49-F238E27FC236}">
                <a16:creationId xmlns:a16="http://schemas.microsoft.com/office/drawing/2014/main" id="{95E69DDE-9636-48EA-93EF-D999E37B357F}"/>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368" name="Google Shape;5368;p116">
            <a:hlinkClick xmlns:r="http://schemas.openxmlformats.org/officeDocument/2006/relationships" xmlns:a="http://schemas.openxmlformats.org/drawingml/2006/main" r:id="R666775da3db1409f" action="ppaction://hlinksldjump"/>
            <a:extLst xmlns:a="http://schemas.openxmlformats.org/drawingml/2006/main">
              <a:ext uri="{FF2B5EF4-FFF2-40B4-BE49-F238E27FC236}">
                <a16:creationId xmlns:a16="http://schemas.microsoft.com/office/drawing/2014/main" id="{95F81302-FD22-491B-B587-69009A536EAC}"/>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69" name="Google Shape;5369;p116">
            <a:extLst xmlns:a="http://schemas.openxmlformats.org/drawingml/2006/main">
              <a:ext uri="{FF2B5EF4-FFF2-40B4-BE49-F238E27FC236}">
                <a16:creationId xmlns:a16="http://schemas.microsoft.com/office/drawing/2014/main" id="{880750C2-C0B7-4638-9E4A-2BE2B0CDAD27}"/>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5370" name="Google Shape;5370;p116">
            <a:extLst xmlns:a="http://schemas.openxmlformats.org/drawingml/2006/main">
              <a:ext uri="{FF2B5EF4-FFF2-40B4-BE49-F238E27FC236}">
                <a16:creationId xmlns:a16="http://schemas.microsoft.com/office/drawing/2014/main" id="{EB89A416-BFE3-464C-8B8F-BFADBFAEFD05}"/>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5371" name="Google Shape;5371;p116">
            <a:hlinkClick xmlns:r="http://schemas.openxmlformats.org/officeDocument/2006/relationships" xmlns:a="http://schemas.openxmlformats.org/drawingml/2006/main" r:id="R59ead2b08c25477d" action="ppaction://hlinksldjump"/>
            <a:extLst xmlns:a="http://schemas.openxmlformats.org/drawingml/2006/main">
              <a:ext uri="{FF2B5EF4-FFF2-40B4-BE49-F238E27FC236}">
                <a16:creationId xmlns:a16="http://schemas.microsoft.com/office/drawing/2014/main" id="{759F6FA6-5EB0-4274-B438-65D7C92772AE}"/>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5372" name="Google Shape;5372;p116">
            <a:extLst xmlns:a="http://schemas.openxmlformats.org/drawingml/2006/main">
              <a:ext uri="{FF2B5EF4-FFF2-40B4-BE49-F238E27FC236}">
                <a16:creationId xmlns:a16="http://schemas.microsoft.com/office/drawing/2014/main" id="{EB591EF0-4E6E-4F42-A669-65875D8EC7F7}"/>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5373" name="Google Shape;5373;p116">
            <a:hlinkClick xmlns:r="http://schemas.openxmlformats.org/officeDocument/2006/relationships" xmlns:a="http://schemas.openxmlformats.org/drawingml/2006/main" r:id="R55cdd722f7d34d53" action="ppaction://hlinksldjump"/>
            <a:extLst xmlns:a="http://schemas.openxmlformats.org/drawingml/2006/main">
              <a:ext uri="{FF2B5EF4-FFF2-40B4-BE49-F238E27FC236}">
                <a16:creationId xmlns:a16="http://schemas.microsoft.com/office/drawing/2014/main" id="{482AB0F9-3D27-4D3E-98D2-901B0DEEB3BD}"/>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5663" name="Google Shape;5322;p116"/>
          <p:cNvPicPr>
            <a:picLocks xmlns:a="http://schemas.openxmlformats.org/drawingml/2006/main" noChangeAspect="1"/>
          </p:cNvPicPr>
          <p:nvPr/>
        </p:nvPicPr>
        <p:blipFill>
          <a:blip xmlns:r="http://schemas.openxmlformats.org/officeDocument/2006/relationships" xmlns:a="http://schemas.openxmlformats.org/drawingml/2006/main" r:embed="Rc26fbe54ace84c66"/>
          <a:srcRect xmlns:a="http://schemas.openxmlformats.org/drawingml/2006/main" l="0" t="0" r="0" b="0"/>
          <a:stretch xmlns:a="http://schemas.openxmlformats.org/drawingml/2006/main"/>
        </p:blipFill>
        <p:spPr>
          <a:xfrm xmlns:a="http://schemas.openxmlformats.org/drawingml/2006/main">
            <a:off x="941832" y="2240280"/>
            <a:ext cx="219456" cy="219456"/>
          </a:xfrm>
          <a:prstGeom xmlns:a="http://schemas.openxmlformats.org/drawingml/2006/main" prst="rect">
            <a:avLst/>
          </a:prstGeom>
        </p:spPr>
      </p:pic>
      <p:pic>
        <p:nvPicPr>
          <p:cNvPr id="5664" name="Google Shape;5330;p116"/>
          <p:cNvPicPr>
            <a:picLocks xmlns:a="http://schemas.openxmlformats.org/drawingml/2006/main" noChangeAspect="1"/>
          </p:cNvPicPr>
          <p:nvPr/>
        </p:nvPicPr>
        <p:blipFill>
          <a:blip xmlns:r="http://schemas.openxmlformats.org/officeDocument/2006/relationships" xmlns:a="http://schemas.openxmlformats.org/drawingml/2006/main" r:embed="R6c3e4a550e7a42ac"/>
          <a:srcRect xmlns:a="http://schemas.openxmlformats.org/drawingml/2006/main" l="0" t="0" r="0" b="0"/>
          <a:stretch xmlns:a="http://schemas.openxmlformats.org/drawingml/2006/main"/>
        </p:blipFill>
        <p:spPr>
          <a:xfrm xmlns:a="http://schemas.openxmlformats.org/drawingml/2006/main">
            <a:off x="4725314" y="2240280"/>
            <a:ext cx="219456" cy="219456"/>
          </a:xfrm>
          <a:prstGeom xmlns:a="http://schemas.openxmlformats.org/drawingml/2006/main" prst="rect">
            <a:avLst/>
          </a:prstGeom>
        </p:spPr>
      </p:pic>
      <p:pic>
        <p:nvPicPr>
          <p:cNvPr id="5665" name="Google Shape;5338;p116"/>
          <p:cNvPicPr>
            <a:picLocks xmlns:a="http://schemas.openxmlformats.org/drawingml/2006/main" noChangeAspect="1"/>
          </p:cNvPicPr>
          <p:nvPr/>
        </p:nvPicPr>
        <p:blipFill>
          <a:blip xmlns:r="http://schemas.openxmlformats.org/officeDocument/2006/relationships" xmlns:a="http://schemas.openxmlformats.org/drawingml/2006/main" r:embed="R40927ef790024873"/>
          <a:srcRect xmlns:a="http://schemas.openxmlformats.org/drawingml/2006/main" l="0" t="0" r="0" b="0"/>
          <a:stretch xmlns:a="http://schemas.openxmlformats.org/drawingml/2006/main"/>
        </p:blipFill>
        <p:spPr>
          <a:xfrm xmlns:a="http://schemas.openxmlformats.org/drawingml/2006/main">
            <a:off x="8508797" y="2240280"/>
            <a:ext cx="219456" cy="219456"/>
          </a:xfrm>
          <a:prstGeom xmlns:a="http://schemas.openxmlformats.org/drawingml/2006/main" prst="rect">
            <a:avLst/>
          </a:prstGeom>
        </p:spPr>
      </p:pic>
      <p:pic>
        <p:nvPicPr>
          <p:cNvPr id="5666" name="Google Shape;5345;p116"/>
          <p:cNvPicPr>
            <a:picLocks xmlns:a="http://schemas.openxmlformats.org/drawingml/2006/main" noChangeAspect="1"/>
          </p:cNvPicPr>
          <p:nvPr/>
        </p:nvPicPr>
        <p:blipFill>
          <a:blip xmlns:r="http://schemas.openxmlformats.org/officeDocument/2006/relationships" xmlns:a="http://schemas.openxmlformats.org/drawingml/2006/main" r:embed="R9932132294404cdc"/>
          <a:srcRect xmlns:a="http://schemas.openxmlformats.org/drawingml/2006/main" l="0" t="0" r="0" b="0"/>
          <a:stretch xmlns:a="http://schemas.openxmlformats.org/drawingml/2006/main"/>
        </p:blipFill>
        <p:spPr>
          <a:xfrm xmlns:a="http://schemas.openxmlformats.org/drawingml/2006/main">
            <a:off x="841248" y="5678424"/>
            <a:ext cx="310896" cy="310896"/>
          </a:xfrm>
          <a:prstGeom xmlns:a="http://schemas.openxmlformats.org/drawingml/2006/main" prst="rect">
            <a:avLst/>
          </a:prstGeom>
        </p:spPr>
      </p:pic>
      <p:sp>
        <p:nvSpPr>
          <p:cNvPr id="5591" name="Empatyzer SHORT — tło menu">
            <a:extLst xmlns:a="http://schemas.openxmlformats.org/drawingml/2006/main">
              <a:ext uri="{FF2B5EF4-FFF2-40B4-BE49-F238E27FC236}">
                <a16:creationId xmlns:a16="http://schemas.microsoft.com/office/drawing/2014/main" id="{A5DF6FAA-3AE3-4343-ABCF-A08358265156}"/>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592" name="Empatyzer SHORT — menu Problem">
            <a:extLst xmlns:a="http://schemas.openxmlformats.org/drawingml/2006/main">
              <a:ext uri="{FF2B5EF4-FFF2-40B4-BE49-F238E27FC236}">
                <a16:creationId xmlns:a16="http://schemas.microsoft.com/office/drawing/2014/main" id="{48B9CC38-0E9C-4768-86D6-242F715C4E48}"/>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5593" name="Empatyzer SHORT — separator menu">
            <a:extLst xmlns:a="http://schemas.openxmlformats.org/drawingml/2006/main">
              <a:ext uri="{FF2B5EF4-FFF2-40B4-BE49-F238E27FC236}">
                <a16:creationId xmlns:a16="http://schemas.microsoft.com/office/drawing/2014/main" id="{DC0DDB2F-3977-4D18-A2BD-151EE104D9EE}"/>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94" name="Empatyzer SHORT — menu Przykłady">
            <a:extLst xmlns:a="http://schemas.openxmlformats.org/drawingml/2006/main">
              <a:ext uri="{FF2B5EF4-FFF2-40B4-BE49-F238E27FC236}">
                <a16:creationId xmlns:a16="http://schemas.microsoft.com/office/drawing/2014/main" id="{799EF87B-A482-43D7-AA6D-CEAE721F772D}"/>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5595" name="Empatyzer SHORT — separator menu">
            <a:extLst xmlns:a="http://schemas.openxmlformats.org/drawingml/2006/main">
              <a:ext uri="{FF2B5EF4-FFF2-40B4-BE49-F238E27FC236}">
                <a16:creationId xmlns:a16="http://schemas.microsoft.com/office/drawing/2014/main" id="{A7FBE340-1D67-4862-876C-55177ED4CF72}"/>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96" name="Empatyzer SHORT — menu Rozmowa z Em">
            <a:extLst xmlns:a="http://schemas.openxmlformats.org/drawingml/2006/main">
              <a:ext uri="{FF2B5EF4-FFF2-40B4-BE49-F238E27FC236}">
                <a16:creationId xmlns:a16="http://schemas.microsoft.com/office/drawing/2014/main" id="{005A17AC-3AB6-4E38-92B3-4FC41E441514}"/>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5597" name="Empatyzer SHORT — separator menu">
            <a:extLst xmlns:a="http://schemas.openxmlformats.org/drawingml/2006/main">
              <a:ext uri="{FF2B5EF4-FFF2-40B4-BE49-F238E27FC236}">
                <a16:creationId xmlns:a16="http://schemas.microsoft.com/office/drawing/2014/main" id="{D059AA0E-AA35-4A1D-A3E6-E87E62423C7A}"/>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598" name="Empatyzer SHORT — menu Dowody">
            <a:extLst xmlns:a="http://schemas.openxmlformats.org/drawingml/2006/main">
              <a:ext uri="{FF2B5EF4-FFF2-40B4-BE49-F238E27FC236}">
                <a16:creationId xmlns:a16="http://schemas.microsoft.com/office/drawing/2014/main" id="{16822426-F338-4512-8B85-A7642D052585}"/>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5599" name="Empatyzer SHORT — separator menu">
            <a:extLst xmlns:a="http://schemas.openxmlformats.org/drawingml/2006/main">
              <a:ext uri="{FF2B5EF4-FFF2-40B4-BE49-F238E27FC236}">
                <a16:creationId xmlns:a16="http://schemas.microsoft.com/office/drawing/2014/main" id="{3140ED1D-B44E-4E06-AEB5-E2F3F892E57D}"/>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600" name="Empatyzer SHORT — menu Empatyzer">
            <a:extLst xmlns:a="http://schemas.openxmlformats.org/drawingml/2006/main">
              <a:ext uri="{FF2B5EF4-FFF2-40B4-BE49-F238E27FC236}">
                <a16:creationId xmlns:a16="http://schemas.microsoft.com/office/drawing/2014/main" id="{5FF84A6F-5CD9-4062-9921-3DB193970846}"/>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5601" name="Empatyzer SHORT — separator menu">
            <a:extLst xmlns:a="http://schemas.openxmlformats.org/drawingml/2006/main">
              <a:ext uri="{FF2B5EF4-FFF2-40B4-BE49-F238E27FC236}">
                <a16:creationId xmlns:a16="http://schemas.microsoft.com/office/drawing/2014/main" id="{0E22DBF2-72C0-4581-B95A-45B264632052}"/>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602" name="Empatyzer SHORT — menu Zastosowania">
            <a:extLst xmlns:a="http://schemas.openxmlformats.org/drawingml/2006/main">
              <a:ext uri="{FF2B5EF4-FFF2-40B4-BE49-F238E27FC236}">
                <a16:creationId xmlns:a16="http://schemas.microsoft.com/office/drawing/2014/main" id="{D292E6D5-DE44-422F-8343-D3133103D3E2}"/>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5603" name="Empatyzer SHORT — separator menu">
            <a:extLst xmlns:a="http://schemas.openxmlformats.org/drawingml/2006/main">
              <a:ext uri="{FF2B5EF4-FFF2-40B4-BE49-F238E27FC236}">
                <a16:creationId xmlns:a16="http://schemas.microsoft.com/office/drawing/2014/main" id="{9AE9735C-BDD4-45DF-9A83-261CD917CE93}"/>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604" name="Empatyzer SHORT — menu Prywatność">
            <a:extLst xmlns:a="http://schemas.openxmlformats.org/drawingml/2006/main">
              <a:ext uri="{FF2B5EF4-FFF2-40B4-BE49-F238E27FC236}">
                <a16:creationId xmlns:a16="http://schemas.microsoft.com/office/drawing/2014/main" id="{D69838A7-BA94-40EC-AD1B-EF0527F2A241}"/>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5605" name="Empatyzer SHORT — separator menu">
            <a:extLst xmlns:a="http://schemas.openxmlformats.org/drawingml/2006/main">
              <a:ext uri="{FF2B5EF4-FFF2-40B4-BE49-F238E27FC236}">
                <a16:creationId xmlns:a16="http://schemas.microsoft.com/office/drawing/2014/main" id="{5406373A-9771-49A6-8B6A-5C395F335855}"/>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606" name="Empatyzer SHORT — menu Następny krok">
            <a:extLst xmlns:a="http://schemas.openxmlformats.org/drawingml/2006/main">
              <a:ext uri="{FF2B5EF4-FFF2-40B4-BE49-F238E27FC236}">
                <a16:creationId xmlns:a16="http://schemas.microsoft.com/office/drawing/2014/main" id="{5AC38FBC-B7A9-4353-B65A-180B409B7222}"/>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5607" name="Empatyzer SHORT — separator menu">
            <a:extLst xmlns:a="http://schemas.openxmlformats.org/drawingml/2006/main">
              <a:ext uri="{FF2B5EF4-FFF2-40B4-BE49-F238E27FC236}">
                <a16:creationId xmlns:a16="http://schemas.microsoft.com/office/drawing/2014/main" id="{AFF9C3D8-EA99-46C5-A01D-14D5366A6F2D}"/>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5608" name="Empatyzer SHORT — aktywna sekcja Appendix">
            <a:extLst xmlns:a="http://schemas.openxmlformats.org/drawingml/2006/main">
              <a:ext uri="{FF2B5EF4-FFF2-40B4-BE49-F238E27FC236}">
                <a16:creationId xmlns:a16="http://schemas.microsoft.com/office/drawing/2014/main" id="{64738A9C-F653-49F1-AD45-0E84D37381E7}"/>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512753"/>
          </a:solidFill>
          <a:ln xmlns:a="http://schemas.openxmlformats.org/drawingml/2006/main" w="0">
            <a:noFill/>
            <a:prstDash val="solid"/>
          </a:ln>
        </p:spPr>
      </p:sp>
      <p:sp>
        <p:nvSpPr>
          <p:cNvPr id="5609" name="Empatyzer SHORT — menu Appendix">
            <a:extLst xmlns:a="http://schemas.openxmlformats.org/drawingml/2006/main">
              <a:ext uri="{FF2B5EF4-FFF2-40B4-BE49-F238E27FC236}">
                <a16:creationId xmlns:a16="http://schemas.microsoft.com/office/drawing/2014/main" id="{755421FC-1DEE-4526-AEAA-C1E4B2049EE3}"/>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866411215"/>
      </p:ext>
    </p:extLst>
  </p:cSld>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2026-09-02T07:09:42.8070000Z</dcterms:created>
  <dcterms:modified xsi:type="dcterms:W3CDTF">2026-09-02T07:09:42.8070000Z</dcterms:modified>
</coreProperties>
</file>