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e09c9ec9bf418e" /><Relationship Type="http://schemas.openxmlformats.org/officeDocument/2006/relationships/extended-properties" Target="/docProps/app.xml" Id="Rbae605215e5e49bd" /><Relationship Type="http://schemas.openxmlformats.org/officeDocument/2006/relationships/officeDocument" Target="/ppt/presentation.xml" Id="R42f9dc67674342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6218073f7544f7"/>
  </p:sldMasterIdLst>
  <p:notesMasterIdLst>
    <p:notesMasterId xmlns:r="http://schemas.openxmlformats.org/officeDocument/2006/relationships" r:id="R64cb29ac70c24bbf"/>
  </p:notesMasterIdLst>
  <p:sldIdLst>
    <p:sldId xmlns:r="http://schemas.openxmlformats.org/officeDocument/2006/relationships" id="256" r:id="R45d2d9c002b242b2"/>
    <p:sldId xmlns:r="http://schemas.openxmlformats.org/officeDocument/2006/relationships" id="257" r:id="Rcef9195b39fb4e49"/>
    <p:sldId xmlns:r="http://schemas.openxmlformats.org/officeDocument/2006/relationships" id="258" r:id="R63d27890a25d4e38"/>
    <p:sldId xmlns:r="http://schemas.openxmlformats.org/officeDocument/2006/relationships" id="259" r:id="R4de67ea09ee647d2"/>
    <p:sldId xmlns:r="http://schemas.openxmlformats.org/officeDocument/2006/relationships" id="260" r:id="R148897801e4f4a6e"/>
    <p:sldId xmlns:r="http://schemas.openxmlformats.org/officeDocument/2006/relationships" id="261" r:id="R55b5f40a053046ec"/>
    <p:sldId xmlns:r="http://schemas.openxmlformats.org/officeDocument/2006/relationships" id="262" r:id="Ra9b5f83727cf4764"/>
    <p:sldId xmlns:r="http://schemas.openxmlformats.org/officeDocument/2006/relationships" id="263" r:id="Rfe356fb7aa484d82"/>
    <p:sldId xmlns:r="http://schemas.openxmlformats.org/officeDocument/2006/relationships" id="264" r:id="Rc2b569bc33684ca2"/>
    <p:sldId xmlns:r="http://schemas.openxmlformats.org/officeDocument/2006/relationships" id="265" r:id="R8c549fe009fa4f73"/>
    <p:sldId xmlns:r="http://schemas.openxmlformats.org/officeDocument/2006/relationships" id="266" r:id="Rf73002e5a7dd44d2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58A2765B-6190-41DE-8562-FCBD1D6A3C5B}">
          <p14:sldIdLst>
            <p14:sldId id="256"/>
            <p14:sldId id="257"/>
          </p14:sldIdLst>
        </p14:section>
        <p14:section name="Rozwiązanie" id="{34BE9126-3C28-4ED2-BDF9-341F07EF671B}">
          <p14:sldIdLst>
            <p14:sldId id="258"/>
            <p14:sldId id="259"/>
          </p14:sldIdLst>
        </p14:section>
        <p14:section name="Dowody i mechanizm" id="{C8749A45-33BF-4F52-98D7-462A954CB213}">
          <p14:sldIdLst>
            <p14:sldId id="260"/>
            <p14:sldId id="261"/>
            <p14:sldId id="262"/>
          </p14:sldIdLst>
        </p14:section>
        <p14:section name="Wartość i prywatność" id="{7B04FF7E-EE0C-4549-AFA8-58C138718C65}">
          <p14:sldIdLst>
            <p14:sldId id="263"/>
            <p14:sldId id="264"/>
          </p14:sldIdLst>
        </p14:section>
        <p14:section name="Wdrożenie i kontakt" id="{6A550208-AB53-4CB7-85FD-B248DA147BAE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3e25a72d6d4e23" /><Relationship Type="http://schemas.openxmlformats.org/officeDocument/2006/relationships/slideMaster" Target="/ppt/slideMasters/slideMaster1.xml" Id="R486218073f7544f7" /><Relationship Type="http://schemas.openxmlformats.org/officeDocument/2006/relationships/notesMaster" Target="/ppt/notesMasters/notesMaster1.xml" Id="R64cb29ac70c24bbf" /><Relationship Type="http://schemas.openxmlformats.org/officeDocument/2006/relationships/presProps" Target="/ppt/presProps.xml" Id="R9c004d862dfa4334" /><Relationship Type="http://schemas.openxmlformats.org/officeDocument/2006/relationships/tableStyles" Target="/ppt/tableStyles.xml" Id="Rb20b3ba9f15a409d" /><Relationship Type="http://schemas.openxmlformats.org/officeDocument/2006/relationships/slide" Target="/ppt/slides/slide1.xml" Id="R45d2d9c002b242b2" /><Relationship Type="http://schemas.openxmlformats.org/officeDocument/2006/relationships/slide" Target="/ppt/slides/slide2.xml" Id="Rcef9195b39fb4e49" /><Relationship Type="http://schemas.openxmlformats.org/officeDocument/2006/relationships/slide" Target="/ppt/slides/slide3.xml" Id="R63d27890a25d4e38" /><Relationship Type="http://schemas.openxmlformats.org/officeDocument/2006/relationships/slide" Target="/ppt/slides/slide4.xml" Id="R4de67ea09ee647d2" /><Relationship Type="http://schemas.openxmlformats.org/officeDocument/2006/relationships/slide" Target="/ppt/slides/slide5.xml" Id="R148897801e4f4a6e" /><Relationship Type="http://schemas.openxmlformats.org/officeDocument/2006/relationships/slide" Target="/ppt/slides/slide6.xml" Id="R55b5f40a053046ec" /><Relationship Type="http://schemas.openxmlformats.org/officeDocument/2006/relationships/slide" Target="/ppt/slides/slide7.xml" Id="Ra9b5f83727cf4764" /><Relationship Type="http://schemas.openxmlformats.org/officeDocument/2006/relationships/slide" Target="/ppt/slides/slide8.xml" Id="Rfe356fb7aa484d82" /><Relationship Type="http://schemas.openxmlformats.org/officeDocument/2006/relationships/slide" Target="/ppt/slides/slide9.xml" Id="Rc2b569bc33684ca2" /><Relationship Type="http://schemas.openxmlformats.org/officeDocument/2006/relationships/slide" Target="/ppt/slides/slide10.xml" Id="R8c549fe009fa4f73" /><Relationship Type="http://schemas.openxmlformats.org/officeDocument/2006/relationships/slide" Target="/ppt/slides/slide11.xml" Id="Rf73002e5a7dd44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31de06c9ef40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1a62fd9e9a45ce" /><Relationship Type="http://schemas.openxmlformats.org/officeDocument/2006/relationships/notesMaster" Target="/ppt/notesMasters/notesMaster1.xml" Id="R36ca06991e2247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40a823e83c47c9" /><Relationship Type="http://schemas.openxmlformats.org/officeDocument/2006/relationships/notesMaster" Target="/ppt/notesMasters/notesMaster1.xml" Id="Re561d506ba2e48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f1ad88ac7242f0" /><Relationship Type="http://schemas.openxmlformats.org/officeDocument/2006/relationships/notesMaster" Target="/ppt/notesMasters/notesMaster1.xml" Id="R98617f542ab940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cafc8dc4ab4ed3" /><Relationship Type="http://schemas.openxmlformats.org/officeDocument/2006/relationships/notesMaster" Target="/ppt/notesMasters/notesMaster1.xml" Id="Rb79e58115f1b45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f20387cc9f42ef" /><Relationship Type="http://schemas.openxmlformats.org/officeDocument/2006/relationships/notesMaster" Target="/ppt/notesMasters/notesMaster1.xml" Id="Rc33b625cd5c347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c1714dda2f4307" /><Relationship Type="http://schemas.openxmlformats.org/officeDocument/2006/relationships/notesMaster" Target="/ppt/notesMasters/notesMaster1.xml" Id="Rae7cddaeedd84e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f459bdb317454a" /><Relationship Type="http://schemas.openxmlformats.org/officeDocument/2006/relationships/notesMaster" Target="/ppt/notesMasters/notesMaster1.xml" Id="Rc08296f7b44640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52fd4147a6c4884" /><Relationship Type="http://schemas.openxmlformats.org/officeDocument/2006/relationships/notesMaster" Target="/ppt/notesMasters/notesMaster1.xml" Id="R26d53a78e2f241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73dac47898470b" /><Relationship Type="http://schemas.openxmlformats.org/officeDocument/2006/relationships/notesMaster" Target="/ppt/notesMasters/notesMaster1.xml" Id="Ref790218899943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0bf1a928264510" /><Relationship Type="http://schemas.openxmlformats.org/officeDocument/2006/relationships/notesMaster" Target="/ppt/notesMasters/notesMaster1.xml" Id="R390dbdb3fc0b49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3a2fc60e554144" /><Relationship Type="http://schemas.openxmlformats.org/officeDocument/2006/relationships/notesMaster" Target="/ppt/notesMasters/notesMaster1.xml" Id="Rfd7ccf3dcdf042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English translation of the Adrian Kozłowski testimonial in the medical sections.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5344b53edf4f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4f97970bcc4e8f" /><Relationship Type="http://schemas.openxmlformats.org/officeDocument/2006/relationships/slideLayout" Target="/ppt/slideLayouts/slideLayout1.xml" Id="R2e751eaefe4c4f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751eaefe4c4f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2cb43def434459" /><Relationship Type="http://schemas.openxmlformats.org/officeDocument/2006/relationships/image" Target="/ppt/media/image.png" Id="Rb6fccf6d031344a6" /><Relationship Type="http://schemas.openxmlformats.org/officeDocument/2006/relationships/image" Target="/ppt/media/image.svg" Id="Rbfc3b2baf6b74822" /><Relationship Type="http://schemas.openxmlformats.org/officeDocument/2006/relationships/notesSlide" Target="/ppt/notesSlides/notesSlide1.xml" Id="R185c47bb57cc45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599b6aa4441a0" /><Relationship Type="http://schemas.openxmlformats.org/officeDocument/2006/relationships/image" Target="/ppt/media/image2.png" Id="Rc4d03dea235148e0" /><Relationship Type="http://schemas.openxmlformats.org/officeDocument/2006/relationships/image" Target="/ppt/media/image2.svg" Id="R8e21f1d7482b4daa" /><Relationship Type="http://schemas.openxmlformats.org/officeDocument/2006/relationships/notesSlide" Target="/ppt/notesSlides/notesSlide2.xml" Id="R9c044f7851fe4d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e2fcbf7324eae" /><Relationship Type="http://schemas.openxmlformats.org/officeDocument/2006/relationships/image" Target="/ppt/media/image3.png" Id="R29456c5793144b6b" /><Relationship Type="http://schemas.openxmlformats.org/officeDocument/2006/relationships/image" Target="/ppt/media/image3.svg" Id="R8eaae6d34674463f" /><Relationship Type="http://schemas.openxmlformats.org/officeDocument/2006/relationships/notesSlide" Target="/ppt/notesSlides/notesSlide3.xml" Id="R7f6cc3eda30345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81ee64e694e39" /><Relationship Type="http://schemas.openxmlformats.org/officeDocument/2006/relationships/image" Target="/ppt/media/image4.png" Id="R67441fb2d3f24ba4" /><Relationship Type="http://schemas.openxmlformats.org/officeDocument/2006/relationships/image" Target="/ppt/media/image4.svg" Id="Rf621794b39704291" /><Relationship Type="http://schemas.openxmlformats.org/officeDocument/2006/relationships/notesSlide" Target="/ppt/notesSlides/notesSlide4.xml" Id="R695262a14add49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a45bacee14ff9" /><Relationship Type="http://schemas.openxmlformats.org/officeDocument/2006/relationships/image" Target="/ppt/media/image5.png" Id="Raf2cdcc4c0ee4c02" /><Relationship Type="http://schemas.openxmlformats.org/officeDocument/2006/relationships/image" Target="/ppt/media/image5.svg" Id="Rb1f9d0a6e01246c2" /><Relationship Type="http://schemas.openxmlformats.org/officeDocument/2006/relationships/notesSlide" Target="/ppt/notesSlides/notesSlide5.xml" Id="R5e66ec8909384a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b0c7797c64708" /><Relationship Type="http://schemas.openxmlformats.org/officeDocument/2006/relationships/image" Target="/ppt/media/image6.png" Id="R8be928f4ea274a8f" /><Relationship Type="http://schemas.openxmlformats.org/officeDocument/2006/relationships/image" Target="/ppt/media/image6.svg" Id="R4ee91dc19e6c48d7" /><Relationship Type="http://schemas.openxmlformats.org/officeDocument/2006/relationships/notesSlide" Target="/ppt/notesSlides/notesSlide6.xml" Id="Rdc525409bf4943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ca5fc475b4ded" /><Relationship Type="http://schemas.openxmlformats.org/officeDocument/2006/relationships/image" Target="/ppt/media/image7.png" Id="Rf54b3da5de044c55" /><Relationship Type="http://schemas.openxmlformats.org/officeDocument/2006/relationships/image" Target="/ppt/media/image7.svg" Id="Re71f58dd55374cac" /><Relationship Type="http://schemas.openxmlformats.org/officeDocument/2006/relationships/notesSlide" Target="/ppt/notesSlides/notesSlide7.xml" Id="Rb2e3bfc30bea43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e3c7a60f4439b" /><Relationship Type="http://schemas.openxmlformats.org/officeDocument/2006/relationships/image" Target="/ppt/media/image8.png" Id="R3acc33721f9f4df0" /><Relationship Type="http://schemas.openxmlformats.org/officeDocument/2006/relationships/image" Target="/ppt/media/image8.svg" Id="Rd4fee17395974677" /><Relationship Type="http://schemas.openxmlformats.org/officeDocument/2006/relationships/notesSlide" Target="/ppt/notesSlides/notesSlide8.xml" Id="R8fbf7ae5861548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7cb436d9449fd" /><Relationship Type="http://schemas.openxmlformats.org/officeDocument/2006/relationships/image" Target="/ppt/media/image9.png" Id="Rec548151598e45a0" /><Relationship Type="http://schemas.openxmlformats.org/officeDocument/2006/relationships/image" Target="/ppt/media/image9.svg" Id="R4f5b8ba3a24b443a" /><Relationship Type="http://schemas.openxmlformats.org/officeDocument/2006/relationships/notesSlide" Target="/ppt/notesSlides/notesSlide9.xml" Id="R3c667bcccbdc4f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8d233e86248ac" /><Relationship Type="http://schemas.openxmlformats.org/officeDocument/2006/relationships/image" Target="/ppt/media/image10.png" Id="Rca350b44bb2f4ad6" /><Relationship Type="http://schemas.openxmlformats.org/officeDocument/2006/relationships/image" Target="/ppt/media/image10.svg" Id="Re7d59fbe8e6842f8" /><Relationship Type="http://schemas.openxmlformats.org/officeDocument/2006/relationships/notesSlide" Target="/ppt/notesSlides/notesSlide10.xml" Id="R0dd5349df6c242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d1a9cf8804964" /><Relationship Type="http://schemas.openxmlformats.org/officeDocument/2006/relationships/image" Target="/ppt/media/image11.png" Id="R500104c1b0df49a9" /><Relationship Type="http://schemas.openxmlformats.org/officeDocument/2006/relationships/image" Target="/ppt/media/image11.svg" Id="R8f135024a93b401b" /><Relationship Type="http://schemas.openxmlformats.org/officeDocument/2006/relationships/notesSlide" Target="/ppt/notesSlides/notesSlide11.xml" Id="R8f5c4deb99e54f21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fccf6d031344a6">
            <a:extLst>
              <a:ext uri="{96DAC541-7B7A-43D3-8B79-37D633B846F1}">
                <asvg:svgBlip xmlns:asvg="http://schemas.microsoft.com/office/drawing/2016/SVG/main" r:embed="Rbfc3b2baf6b7482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46657-4C8C-4B27-BF68-FBEBD97C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DLA MENEDŻERÓW ODDZIAŁÓW I ZESPOŁÓW KLINICZNYCH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21CDA16A-59DC-49EF-A249-F4F1DABE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4BBE66F-5CCF-49AA-A62A-9BD39983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8F03CEF-93A0-4D76-AC15-85DA3740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przygotować trudną rozmowę z konkretną osobą na oddziale.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DDBEFC34-7BC6-4475-A221-43EA661F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69922817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03dea235148e0">
            <a:extLst>
              <a:ext uri="{96DAC541-7B7A-43D3-8B79-37D633B846F1}">
                <asvg:svgBlip xmlns:asvg="http://schemas.microsoft.com/office/drawing/2016/SVG/main" r:embed="R8e21f1d7482b4da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13367EE3-38D9-484C-8C31-8EE574C1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65C188CD-181E-403F-A85B-517FFAC8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JUTRO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13F08-C664-4483-86C5-F92E3CF4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RELACJA TRWA DALEJ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6478932C-4027-43DA-813E-5A6DCBF3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75" b="1" i="0">
                <a:solidFill>
                  <a:srgbClr val="2D2D2D"/>
                </a:solidFill>
              </a:defRPr>
            </a:pPr>
            <a:r>
              <a:rPr sz="3975" b="1" i="0">
                <a:solidFill>
                  <a:srgbClr val="2D2D2D"/>
                </a:solidFill>
              </a:rPr>
              <a:t>Jutro znów masz dyżur z osobą, z którą dziś czeka Cię trudna rozmowa.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C9A6DB7-53AC-4983-9A12-A488DCEE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8C4BA4C7-261F-4983-812A-81A3677B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Unikanie rozmowy nie chroni relacji.</a:t>
            </a:r>
          </a:p>
        </p:txBody>
      </p:sp>
    </p:spTree>
    <p:extLst>
      <p:ext uri="{BB962C8B-B14F-4D97-AF65-F5344CB8AC3E}">
        <p14:creationId xmlns:p14="http://schemas.microsoft.com/office/powerpoint/2010/main" val="730977579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56c5793144b6b">
            <a:extLst>
              <a:ext uri="{96DAC541-7B7A-43D3-8B79-37D633B846F1}">
                <asvg:svgBlip xmlns:asvg="http://schemas.microsoft.com/office/drawing/2016/SVG/main" r:embed="R8eaae6d34674463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703694F2-8257-4FD2-9B23-B04A3A95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5CC72-8C58-482E-AE9A-D8D65940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DLACZEGO TA ROZMOWA JEST INNA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71F81C3F-6CA0-4DD8-9557-8A4FF58D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Liczą się wiedza, autonomia i współpraca.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9C78D-BBD3-4181-A8D5-CAC08251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43F095A-6C34-4F90-A830-E07BA031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6DD3E-8886-4CCA-8D61-D8E02302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CENIONY SPECJALISTA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4CE6CB-2AA8-4EA2-B806-5BC07B54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Musisz postawić granicę osobie, której pozycja kliniczna ma znaczenie dla całego zespołu.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299537F-582A-47D9-A623-DABABC9F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EDC98D-02C3-4860-9A6B-40E518FC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62073AA-C88D-4D59-A81C-B6161470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9D0D36-1B1F-4B8C-A0EE-2D8C5B80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MIĘDZY GRUPAMI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622D6-8C2D-4A6E-92BB-CBD1AA69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Dwie grupy zawodowe inaczej rozumieją odpowiedzialność, ale nadal muszą ze sobą współpracować.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4ECBFD3-D911-45B3-A6F9-5991E330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DB5D0-BF1C-494B-939A-4511E273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950DF0E-CBEB-4D8A-995A-5D084DAA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20470-A85E-46D3-820B-89213945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ZMIANA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374383-4FC2-42A8-8D0C-519F2C19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Nie Ty podjąłeś decyzję, ale to Ty wyjaśniasz, co się zmienia i czego nie można negocjować.</a:t>
            </a:r>
          </a:p>
        </p:txBody>
      </p:sp>
    </p:spTree>
    <p:extLst>
      <p:ext uri="{BB962C8B-B14F-4D97-AF65-F5344CB8AC3E}">
        <p14:creationId xmlns:p14="http://schemas.microsoft.com/office/powerpoint/2010/main" val="1349458609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41fb2d3f24ba4">
            <a:extLst>
              <a:ext uri="{96DAC541-7B7A-43D3-8B79-37D633B846F1}">
                <asvg:svgBlip xmlns:asvg="http://schemas.microsoft.com/office/drawing/2016/SVG/main" r:embed="Rf621794b3970429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AF0B0D2C-318F-4FC7-8BB1-E4DA9491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6EF5327F-C573-4BC9-AF87-8378D34F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Uszanuj doświadczenie.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Postaw granicę.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DA5F9CDD-5C91-45AC-B431-CCFCF6E3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4A844-2977-4E43-805A-B4055284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2E5EEA72-0047-44B6-9201-9C49B2EB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Specjalista regularnie omija nasze ustalenia. Jutro znów mamy wspólny dyżur. Jak to powiedzieć?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F213A50-BFB9-45B2-AABC-72C6F76B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6BF4B-C119-4BB8-9E70-65ECB7E7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3F0CB9BE-3174-40DD-B9C7-209575B3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Uznaj jego doświadczenie. Przywołaj konkretne ustalenie i pokaż, jakie skutki ma jego omijanie. Zapytaj o powód, a potem jasno określ granicę autonomii.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72885-890F-4FDC-8A36-60D93475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958900726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cdcc4c0ee4c02">
            <a:extLst>
              <a:ext uri="{96DAC541-7B7A-43D3-8B79-37D633B846F1}">
                <asvg:svgBlip xmlns:asvg="http://schemas.microsoft.com/office/drawing/2016/SVG/main" r:embed="Rb1f9d0a6e01246c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9250A80C-03A4-40F2-931B-7066982EC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501F2-4DFB-47E5-BC08-B9FF3A4C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CCD85CCF-BCF0-4086-88B9-0E312F95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A01AED73-F268-45E2-8D40-CA697FC5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B3E82-B1BE-4854-850F-4D3AD903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24C47-4EF7-49C7-9EE6-2500D708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5D526B97-1FF6-49CF-85BF-423ADCB8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26080-8381-4383-AED4-D9956594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1E1650-7741-46B9-85C6-175D3CF9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BB7B4EC2-F60A-4EF3-BAA7-C578B65C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44ED74-2A13-4CBB-B83F-4382A39A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FBA75-0597-4FD3-86AF-979B93DE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991D1-B662-48BC-AE6E-F89E9108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1016323888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928f4ea274a8f">
            <a:extLst>
              <a:ext uri="{96DAC541-7B7A-43D3-8B79-37D633B846F1}">
                <asvg:svgBlip xmlns:asvg="http://schemas.microsoft.com/office/drawing/2016/SVG/main" r:embed="R4ee91dc19e6c48d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3CD1D064-97A8-4408-8597-FC0BA628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5DD5A-C5B6-4D9A-A1AF-7268AB7D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PERSPEKTYWA LIDERA KLINIKI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C4198E30-B159-42F0-96AE-5FF5232F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04F585C-3AD2-40A0-887F-763E18C0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 i="0">
                <a:solidFill>
                  <a:srgbClr val="241C28"/>
                </a:solidFill>
              </a:defRPr>
            </a:pPr>
            <a:r>
              <a:rPr sz="3000" b="1" i="0">
                <a:solidFill>
                  <a:srgbClr val="241C28"/>
                </a:solidFill>
              </a:rPr>
              <a:t>„Empatyzer ułatwia onboarding i pomaga zespołowi lepiej się rozumieć. Najważniejsze jest jednak to, że zwiększyła się lojalność pacjentów.”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DB5B8001-2974-47FF-BB82-997491E3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A99A5E-D187-48CF-81B3-36DB200B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Adrian Kozłowski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41A1C-B0A5-4D06-BE27-622223BA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Go On Clinic</a:t>
            </a:r>
          </a:p>
        </p:txBody>
      </p:sp>
    </p:spTree>
    <p:extLst>
      <p:ext uri="{BB962C8B-B14F-4D97-AF65-F5344CB8AC3E}">
        <p14:creationId xmlns:p14="http://schemas.microsoft.com/office/powerpoint/2010/main" val="1445598780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b3da5de044c55">
            <a:extLst>
              <a:ext uri="{96DAC541-7B7A-43D3-8B79-37D633B846F1}">
                <asvg:svgBlip xmlns:asvg="http://schemas.microsoft.com/office/drawing/2016/SVG/main" r:embed="Re71f58dd55374c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FFCA1C9E-8F9B-45BC-AA07-3955AB8F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46E0423C-9837-497E-B2AD-46AB9D49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235F5-038F-4F3E-B3D6-36B76FF7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C26A52A-861F-4E75-89A2-AB21E647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53593-CD56-4DFA-A63D-E7329D5D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798D9-2B14-4080-A7D6-1E4A9C2E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8A3263D-6539-4E1C-8777-D1CFF336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2E609-EA07-493F-BB03-DF18C06E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24032C4-ED73-4FF3-8375-768DEC3F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2393E-99D7-4EE4-81E6-81C87D25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0AF2B-3163-47CA-BC9A-8309EF0A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F245C67-DC14-4E38-98D6-3B4C7E24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9D7AB-7308-4FA8-AF07-DBEDAC2C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6912A56-DE83-48A8-9508-A7D490A6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8E348-6318-442A-8743-6BC1C2E8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5FE79-BC60-4DC1-AA2D-2EDE5F29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692988699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c33721f9f4df0">
            <a:extLst>
              <a:ext uri="{96DAC541-7B7A-43D3-8B79-37D633B846F1}">
                <asvg:svgBlip xmlns:asvg="http://schemas.microsoft.com/office/drawing/2016/SVG/main" r:embed="Rd4fee1739597467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741386AA-0C44-4A42-BA89-76154307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A0AF8-4DAD-4FAA-90B0-E132E2BD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ZMIENIA SIĘ NA ODDZIALE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EDA771ED-8628-46FD-9446-693D671E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Empatyzer pomaga w rozmowie, nie w decyzjach klinicznych.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B52FF-E7B5-428C-932E-42147F0A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766B"/>
                </a:solidFill>
              </a:defRPr>
            </a:pPr>
            <a:r>
              <a:rPr sz="1650" b="1" i="0">
                <a:solidFill>
                  <a:srgbClr val="17766B"/>
                </a:solidFill>
              </a:rPr>
              <a:t>SPECJALIŚCI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6EA23C-65B7-4F27-BB9F-93C8EE1C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852A9-6941-4043-AD14-DFE4785F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stawiaj granice bez podważania wiedzy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BBC85F0-59A6-471B-BC1D-3C97E167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86DFC-8BBE-46CA-AE41-A79FE803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F2854"/>
                </a:solidFill>
              </a:defRPr>
            </a:pPr>
            <a:r>
              <a:rPr sz="1650" b="1" i="0">
                <a:solidFill>
                  <a:srgbClr val="4F2854"/>
                </a:solidFill>
              </a:rPr>
              <a:t>ZAWODY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1492054-B7D8-4191-9F3A-9982A654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161195-6451-4C32-B477-9CC32A64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rozmawiaj o odpowiedzialności, nie o osobistych urazach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DDE6EF2-423B-4972-B5E0-B047508F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9AEE6-0BEF-4F26-A4B5-65A6E2E8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ZMIANA + ONBOARDING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71524E-A0A8-4444-9CBB-14217CF3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58F64-F516-4807-884B-FE2C0E85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jasno wyjaśnij tej osobie oczekiwania</a:t>
            </a:r>
          </a:p>
        </p:txBody>
      </p:sp>
    </p:spTree>
    <p:extLst>
      <p:ext uri="{BB962C8B-B14F-4D97-AF65-F5344CB8AC3E}">
        <p14:creationId xmlns:p14="http://schemas.microsoft.com/office/powerpoint/2010/main" val="254158203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548151598e45a0">
            <a:extLst>
              <a:ext uri="{96DAC541-7B7A-43D3-8B79-37D633B846F1}">
                <asvg:svgBlip xmlns:asvg="http://schemas.microsoft.com/office/drawing/2016/SVG/main" r:embed="R4f5b8ba3a24b443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09AB606-4625-4EA5-83CA-006ADB0F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F3ED26C0-052F-41DD-AADD-095E0D35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36398-7686-4A80-8967-465C1A9C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AD0EEC9-325C-4089-852C-BFA0ED4C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3F93B3-BAE1-496D-B6F2-D1B58743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EF457F04-9B98-46B8-BDA4-10DDEAB5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91030068-E871-416F-AC6A-00622C28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Bez danych pacjentów i bez decyzji klinicznych. Empatyzer wspiera rozmowy między pracownikami.</a:t>
            </a:r>
          </a:p>
        </p:txBody>
      </p:sp>
    </p:spTree>
    <p:extLst>
      <p:ext uri="{BB962C8B-B14F-4D97-AF65-F5344CB8AC3E}">
        <p14:creationId xmlns:p14="http://schemas.microsoft.com/office/powerpoint/2010/main" val="986003361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50b44bb2f4ad6">
            <a:extLst>
              <a:ext uri="{96DAC541-7B7A-43D3-8B79-37D633B846F1}">
                <asvg:svgBlip xmlns:asvg="http://schemas.microsoft.com/office/drawing/2016/SVG/main" r:embed="Re7d59fbe8e6842f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D641412D-8C8D-4A3E-81A0-68402AC2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E85C67-0C40-4048-89C5-8A89C691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 TRAKCIE CODZIENNEJ PRACY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5E9758F8-E60D-4F1C-8818-DA969C9F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52F791FB-700C-4A7C-BEEE-5599CB6C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Około 15 minut,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żeby zacząć.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E7C3043-D917-4E22-B388-F10B14E6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5FC16-BCCF-4F74-BE02-4FF9B194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Jedna Diagnoza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CA91B-4A49-4F89-8268-3ACF51C8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wykonywana raz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6E16E0-69D7-43BC-BC06-D718790C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Bez szkolenia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3E5FE-351A-4419-8764-B7047438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poza oddziałem</a:t>
            </a:r>
          </a:p>
        </p:txBody>
      </p:sp>
    </p:spTree>
    <p:extLst>
      <p:ext uri="{BB962C8B-B14F-4D97-AF65-F5344CB8AC3E}">
        <p14:creationId xmlns:p14="http://schemas.microsoft.com/office/powerpoint/2010/main" val="13707882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104c1b0df49a9">
            <a:extLst>
              <a:ext uri="{96DAC541-7B7A-43D3-8B79-37D633B846F1}">
                <asvg:svgBlip xmlns:asvg="http://schemas.microsoft.com/office/drawing/2016/SVG/main" r:embed="R8f135024a93b401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DFC4D-B900-4763-8843-F55C45C9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JUTRZEJSZY DYŻUR ZACZYNA SIĘ DZISIAJ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EE112455-0613-42A5-87E9-B739FF07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Przygotuj dziś rozmowę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na jutrzejszy dyżur.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922922-9F9F-4A92-8BEA-1EF3F4A9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380092AB-30A2-46F9-AECC-DB690C78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79909-01F7-4DEA-90C8-21893E38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A2461-4829-4D4D-8156-1AAEF517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DAE0C-AEAE-4D6E-918A-72076A83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D77BC299-99B1-4326-A336-05EE7DB0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3759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2026-09-05T20:36:11.6110000Z</dcterms:created>
  <dcterms:modified xsi:type="dcterms:W3CDTF">2026-09-05T20:36:11.6110000Z</dcterms:modified>
</coreProperties>
</file>