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53bd6705e94670" /><Relationship Type="http://schemas.openxmlformats.org/officeDocument/2006/relationships/extended-properties" Target="/docProps/app.xml" Id="R4c62b8d48fbb4948" /><Relationship Type="http://schemas.openxmlformats.org/officeDocument/2006/relationships/officeDocument" Target="/ppt/presentation.xml" Id="R4d2f73b6bdfb40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4d5d08fe664667"/>
  </p:sldMasterIdLst>
  <p:notesMasterIdLst>
    <p:notesMasterId xmlns:r="http://schemas.openxmlformats.org/officeDocument/2006/relationships" r:id="Ra5d00dae4252402f"/>
  </p:notesMasterIdLst>
  <p:sldIdLst>
    <p:sldId xmlns:r="http://schemas.openxmlformats.org/officeDocument/2006/relationships" id="256" r:id="R7d950b80d7ba48ed"/>
    <p:sldId xmlns:r="http://schemas.openxmlformats.org/officeDocument/2006/relationships" id="257" r:id="R47c3200240954ec4"/>
    <p:sldId xmlns:r="http://schemas.openxmlformats.org/officeDocument/2006/relationships" id="258" r:id="Ra9c42d741b894618"/>
    <p:sldId xmlns:r="http://schemas.openxmlformats.org/officeDocument/2006/relationships" id="259" r:id="Ra01a74e278244377"/>
    <p:sldId xmlns:r="http://schemas.openxmlformats.org/officeDocument/2006/relationships" id="260" r:id="Rcf005afcb75f49ce"/>
    <p:sldId xmlns:r="http://schemas.openxmlformats.org/officeDocument/2006/relationships" id="261" r:id="R29f9e685209047dd"/>
    <p:sldId xmlns:r="http://schemas.openxmlformats.org/officeDocument/2006/relationships" id="262" r:id="R01d0b74d1b154006"/>
    <p:sldId xmlns:r="http://schemas.openxmlformats.org/officeDocument/2006/relationships" id="263" r:id="R78c8fea72a2e4355"/>
    <p:sldId xmlns:r="http://schemas.openxmlformats.org/officeDocument/2006/relationships" id="264" r:id="R1ec7d940ad864a72"/>
    <p:sldId xmlns:r="http://schemas.openxmlformats.org/officeDocument/2006/relationships" id="265" r:id="Rd4e44cf49e5f4d12"/>
    <p:sldId xmlns:r="http://schemas.openxmlformats.org/officeDocument/2006/relationships" id="266" r:id="Rffa5cee38bd94e43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4B32569C-1872-431E-92C6-5C62F088BBE9}">
          <p14:sldIdLst>
            <p14:sldId id="256"/>
            <p14:sldId id="257"/>
          </p14:sldIdLst>
        </p14:section>
        <p14:section name="Rozwiązanie" id="{7EB25A22-7520-4A6C-89A2-0EC928F20A28}">
          <p14:sldIdLst>
            <p14:sldId id="258"/>
            <p14:sldId id="259"/>
          </p14:sldIdLst>
        </p14:section>
        <p14:section name="Dowody i mechanizm" id="{BB67F91D-228B-4403-8F12-477D6D0B3466}">
          <p14:sldIdLst>
            <p14:sldId id="260"/>
            <p14:sldId id="261"/>
            <p14:sldId id="262"/>
          </p14:sldIdLst>
        </p14:section>
        <p14:section name="Wartość i prywatność" id="{44CE0AA2-FC7C-40B6-935F-8173E4C3CE1A}">
          <p14:sldIdLst>
            <p14:sldId id="263"/>
            <p14:sldId id="264"/>
          </p14:sldIdLst>
        </p14:section>
        <p14:section name="Wdrożenie i kontakt" id="{D11582CC-6AA7-49A9-9FFD-75D1A240CE5A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7830d2739642bb" /><Relationship Type="http://schemas.openxmlformats.org/officeDocument/2006/relationships/slideMaster" Target="/ppt/slideMasters/slideMaster1.xml" Id="R8b4d5d08fe664667" /><Relationship Type="http://schemas.openxmlformats.org/officeDocument/2006/relationships/notesMaster" Target="/ppt/notesMasters/notesMaster1.xml" Id="Ra5d00dae4252402f" /><Relationship Type="http://schemas.openxmlformats.org/officeDocument/2006/relationships/presProps" Target="/ppt/presProps.xml" Id="R28d7b8e436f34a40" /><Relationship Type="http://schemas.openxmlformats.org/officeDocument/2006/relationships/tableStyles" Target="/ppt/tableStyles.xml" Id="R62146f571de043b9" /><Relationship Type="http://schemas.openxmlformats.org/officeDocument/2006/relationships/slide" Target="/ppt/slides/slide1.xml" Id="R7d950b80d7ba48ed" /><Relationship Type="http://schemas.openxmlformats.org/officeDocument/2006/relationships/slide" Target="/ppt/slides/slide2.xml" Id="R47c3200240954ec4" /><Relationship Type="http://schemas.openxmlformats.org/officeDocument/2006/relationships/slide" Target="/ppt/slides/slide3.xml" Id="Ra9c42d741b894618" /><Relationship Type="http://schemas.openxmlformats.org/officeDocument/2006/relationships/slide" Target="/ppt/slides/slide4.xml" Id="Ra01a74e278244377" /><Relationship Type="http://schemas.openxmlformats.org/officeDocument/2006/relationships/slide" Target="/ppt/slides/slide5.xml" Id="Rcf005afcb75f49ce" /><Relationship Type="http://schemas.openxmlformats.org/officeDocument/2006/relationships/slide" Target="/ppt/slides/slide6.xml" Id="R29f9e685209047dd" /><Relationship Type="http://schemas.openxmlformats.org/officeDocument/2006/relationships/slide" Target="/ppt/slides/slide7.xml" Id="R01d0b74d1b154006" /><Relationship Type="http://schemas.openxmlformats.org/officeDocument/2006/relationships/slide" Target="/ppt/slides/slide8.xml" Id="R78c8fea72a2e4355" /><Relationship Type="http://schemas.openxmlformats.org/officeDocument/2006/relationships/slide" Target="/ppt/slides/slide9.xml" Id="R1ec7d940ad864a72" /><Relationship Type="http://schemas.openxmlformats.org/officeDocument/2006/relationships/slide" Target="/ppt/slides/slide10.xml" Id="Rd4e44cf49e5f4d12" /><Relationship Type="http://schemas.openxmlformats.org/officeDocument/2006/relationships/slide" Target="/ppt/slides/slide11.xml" Id="Rffa5cee38bd94e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c68df458274d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f1b37ed0624a7b" /><Relationship Type="http://schemas.openxmlformats.org/officeDocument/2006/relationships/notesMaster" Target="/ppt/notesMasters/notesMaster1.xml" Id="Rbac0e6f5716a44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8c2531a8af4e3b" /><Relationship Type="http://schemas.openxmlformats.org/officeDocument/2006/relationships/notesMaster" Target="/ppt/notesMasters/notesMaster1.xml" Id="Rd1469d9f903c4e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6d3e10764a4d9c" /><Relationship Type="http://schemas.openxmlformats.org/officeDocument/2006/relationships/notesMaster" Target="/ppt/notesMasters/notesMaster1.xml" Id="Rb10a86349a8f48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fb9722324f4e5b" /><Relationship Type="http://schemas.openxmlformats.org/officeDocument/2006/relationships/notesMaster" Target="/ppt/notesMasters/notesMaster1.xml" Id="R929fadc7d45f4f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bbfd132a324c38" /><Relationship Type="http://schemas.openxmlformats.org/officeDocument/2006/relationships/notesMaster" Target="/ppt/notesMasters/notesMaster1.xml" Id="R2ab1dbd562d64b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ecb6933ee4493f" /><Relationship Type="http://schemas.openxmlformats.org/officeDocument/2006/relationships/notesMaster" Target="/ppt/notesMasters/notesMaster1.xml" Id="R31100f4d40ed4a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1814b9ef6b4eda" /><Relationship Type="http://schemas.openxmlformats.org/officeDocument/2006/relationships/notesMaster" Target="/ppt/notesMasters/notesMaster1.xml" Id="R4a65fa1bb5a341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33a1929fc04dda" /><Relationship Type="http://schemas.openxmlformats.org/officeDocument/2006/relationships/notesMaster" Target="/ppt/notesMasters/notesMaster1.xml" Id="R5f85138dc20341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d345f2918040f2" /><Relationship Type="http://schemas.openxmlformats.org/officeDocument/2006/relationships/notesMaster" Target="/ppt/notesMasters/notesMaster1.xml" Id="R04239a8e8a3841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a007a5c3964385" /><Relationship Type="http://schemas.openxmlformats.org/officeDocument/2006/relationships/notesMaster" Target="/ppt/notesMasters/notesMaster1.xml" Id="R57401b3c883148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ecb382192a4e4e" /><Relationship Type="http://schemas.openxmlformats.org/officeDocument/2006/relationships/notesMaster" Target="/ppt/notesMasters/notesMaster1.xml" Id="R9a736db8b96247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Anna T. testimonial in the manager / production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a848240f834ec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4ca943d92f40ff" /><Relationship Type="http://schemas.openxmlformats.org/officeDocument/2006/relationships/slideLayout" Target="/ppt/slideLayouts/slideLayout1.xml" Id="R99fde8ff201943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fde8ff201943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94f2e7f9c4aa4" /><Relationship Type="http://schemas.openxmlformats.org/officeDocument/2006/relationships/image" Target="/ppt/media/image.png" Id="Rc4dad2be960c4b10" /><Relationship Type="http://schemas.openxmlformats.org/officeDocument/2006/relationships/image" Target="/ppt/media/image.svg" Id="R63938acffc9349cc" /><Relationship Type="http://schemas.openxmlformats.org/officeDocument/2006/relationships/notesSlide" Target="/ppt/notesSlides/notesSlide1.xml" Id="Ra0f5ea78c05543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a76813b66747df" /><Relationship Type="http://schemas.openxmlformats.org/officeDocument/2006/relationships/image" Target="/ppt/media/image2.png" Id="R5e24d2295d3b49c2" /><Relationship Type="http://schemas.openxmlformats.org/officeDocument/2006/relationships/image" Target="/ppt/media/image2.svg" Id="R11c288714c48465d" /><Relationship Type="http://schemas.openxmlformats.org/officeDocument/2006/relationships/notesSlide" Target="/ppt/notesSlides/notesSlide2.xml" Id="Rc7a3b2bfe67a40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9dc3fa7934fd0" /><Relationship Type="http://schemas.openxmlformats.org/officeDocument/2006/relationships/image" Target="/ppt/media/image3.png" Id="R410de19b469f4e7d" /><Relationship Type="http://schemas.openxmlformats.org/officeDocument/2006/relationships/image" Target="/ppt/media/image3.svg" Id="Rc2be45a090ad4bac" /><Relationship Type="http://schemas.openxmlformats.org/officeDocument/2006/relationships/notesSlide" Target="/ppt/notesSlides/notesSlide3.xml" Id="R1946ff79cc7a48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2a692a0584d81" /><Relationship Type="http://schemas.openxmlformats.org/officeDocument/2006/relationships/image" Target="/ppt/media/image4.png" Id="R0ea00159c9e84503" /><Relationship Type="http://schemas.openxmlformats.org/officeDocument/2006/relationships/image" Target="/ppt/media/image4.svg" Id="R8f82f9e02f2a4cbd" /><Relationship Type="http://schemas.openxmlformats.org/officeDocument/2006/relationships/notesSlide" Target="/ppt/notesSlides/notesSlide4.xml" Id="R61c0e7c9b04840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8cf41fcc24931" /><Relationship Type="http://schemas.openxmlformats.org/officeDocument/2006/relationships/image" Target="/ppt/media/image5.png" Id="Raa5780d16776400d" /><Relationship Type="http://schemas.openxmlformats.org/officeDocument/2006/relationships/image" Target="/ppt/media/image5.svg" Id="R4cb4a99ce5ed4921" /><Relationship Type="http://schemas.openxmlformats.org/officeDocument/2006/relationships/notesSlide" Target="/ppt/notesSlides/notesSlide5.xml" Id="R4005ee30d28742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9ba0cb845a4577" /><Relationship Type="http://schemas.openxmlformats.org/officeDocument/2006/relationships/image" Target="/ppt/media/image6.png" Id="Rea97268c4a4641fe" /><Relationship Type="http://schemas.openxmlformats.org/officeDocument/2006/relationships/image" Target="/ppt/media/image6.svg" Id="Rea2c8a7c7ac84417" /><Relationship Type="http://schemas.openxmlformats.org/officeDocument/2006/relationships/notesSlide" Target="/ppt/notesSlides/notesSlide6.xml" Id="R2898b859196d425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1b41a617a4638" /><Relationship Type="http://schemas.openxmlformats.org/officeDocument/2006/relationships/image" Target="/ppt/media/image7.png" Id="Rb77c2103e59446e7" /><Relationship Type="http://schemas.openxmlformats.org/officeDocument/2006/relationships/image" Target="/ppt/media/image7.svg" Id="R58352087f82a4956" /><Relationship Type="http://schemas.openxmlformats.org/officeDocument/2006/relationships/notesSlide" Target="/ppt/notesSlides/notesSlide7.xml" Id="R0b7b2c4166d24d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f462efedf4bc9" /><Relationship Type="http://schemas.openxmlformats.org/officeDocument/2006/relationships/image" Target="/ppt/media/image8.png" Id="R73c67ac513b04b9e" /><Relationship Type="http://schemas.openxmlformats.org/officeDocument/2006/relationships/image" Target="/ppt/media/image8.svg" Id="R6bfff86dabe0474f" /><Relationship Type="http://schemas.openxmlformats.org/officeDocument/2006/relationships/notesSlide" Target="/ppt/notesSlides/notesSlide8.xml" Id="Red68d1e588e64e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33bf88e3a4170" /><Relationship Type="http://schemas.openxmlformats.org/officeDocument/2006/relationships/image" Target="/ppt/media/image9.png" Id="R7cba2c7e81984775" /><Relationship Type="http://schemas.openxmlformats.org/officeDocument/2006/relationships/image" Target="/ppt/media/image9.svg" Id="Rd22695cc96424e36" /><Relationship Type="http://schemas.openxmlformats.org/officeDocument/2006/relationships/notesSlide" Target="/ppt/notesSlides/notesSlide9.xml" Id="R297023c7b4d04b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9b5df798d49a8" /><Relationship Type="http://schemas.openxmlformats.org/officeDocument/2006/relationships/image" Target="/ppt/media/image10.png" Id="Rd7c0965a23844edd" /><Relationship Type="http://schemas.openxmlformats.org/officeDocument/2006/relationships/image" Target="/ppt/media/image10.svg" Id="R2381db2cf1a648d7" /><Relationship Type="http://schemas.openxmlformats.org/officeDocument/2006/relationships/notesSlide" Target="/ppt/notesSlides/notesSlide10.xml" Id="Raacb68a298bd48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0be6ba0124ff5" /><Relationship Type="http://schemas.openxmlformats.org/officeDocument/2006/relationships/image" Target="/ppt/media/image11.png" Id="R183ba0bb025d4799" /><Relationship Type="http://schemas.openxmlformats.org/officeDocument/2006/relationships/image" Target="/ppt/media/image11.svg" Id="Rc787db6e282b45e9" /><Relationship Type="http://schemas.openxmlformats.org/officeDocument/2006/relationships/notesSlide" Target="/ppt/notesSlides/notesSlide11.xml" Id="R5905d7ad134d45fb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ad2be960c4b10">
            <a:extLst>
              <a:ext uri="{96DAC541-7B7A-43D3-8B79-37D633B846F1}">
                <asvg:svgBlip xmlns:asvg="http://schemas.microsoft.com/office/drawing/2016/SVG/main" r:embed="R63938acffc9349c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1EF790-C2FF-464E-BDC3-EB9F4730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DLA BRYGADZISTÓW I MISTRZÓW ZMIANY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0254CB1F-2C7B-4727-A156-AD7F36C3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57E4DFC-B93F-44B4-884A-B1272759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69D77FC-E7EB-4AE6-AA35-41AB3A8C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przygotować feedback i trudne rozmowy z konkretną osobą w zakładzie produkcyjnym.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61627386-DF16-4A23-831F-16A5C7C7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50281555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24d2295d3b49c2">
            <a:extLst>
              <a:ext uri="{96DAC541-7B7A-43D3-8B79-37D633B846F1}">
                <asvg:svgBlip xmlns:asvg="http://schemas.microsoft.com/office/drawing/2016/SVG/main" r:embed="R11c288714c48465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4FE5CA42-F28D-424A-97C4-4EF105CE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32AFD5DA-1A04-4D66-8980-F5F96C65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FFF0C2"/>
                </a:solidFill>
              </a:defRPr>
            </a:pPr>
            <a:r>
              <a:rPr sz="10800" b="1" i="0">
                <a:solidFill>
                  <a:srgbClr val="FFF0C2"/>
                </a:solidFill>
              </a:rPr>
              <a:t>20 LAT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D3C72-D765-4E90-B3A2-71480D85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INSTRUKCJA NIE WYSTARCZY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D5048CA0-93EA-4DC6-81B0-C4BE28FC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2D2D2D"/>
                </a:solidFill>
              </a:defRPr>
            </a:pPr>
            <a:r>
              <a:rPr sz="5100" b="1" i="0">
                <a:solidFill>
                  <a:srgbClr val="2D2D2D"/>
                </a:solidFill>
              </a:rPr>
              <a:t>Instrukcja mówi, co zrobić.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35AC7DD-124C-4EB5-A385-97D27514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19C96C56-D02D-4EAB-B764-9062D154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8A5A00"/>
                </a:solidFill>
              </a:defRPr>
            </a:pPr>
            <a:r>
              <a:rPr sz="3675" b="1" i="0">
                <a:solidFill>
                  <a:srgbClr val="8A5A00"/>
                </a:solidFill>
              </a:rPr>
              <a:t>Nie mówi, jak powiedzieć to komuś, kto pracuje tu od 20 lat.</a:t>
            </a:r>
          </a:p>
        </p:txBody>
      </p:sp>
    </p:spTree>
    <p:extLst>
      <p:ext uri="{BB962C8B-B14F-4D97-AF65-F5344CB8AC3E}">
        <p14:creationId xmlns:p14="http://schemas.microsoft.com/office/powerpoint/2010/main" val="1644896131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de19b469f4e7d">
            <a:extLst>
              <a:ext uri="{96DAC541-7B7A-43D3-8B79-37D633B846F1}">
                <asvg:svgBlip xmlns:asvg="http://schemas.microsoft.com/office/drawing/2016/SVG/main" r:embed="Rc2be45a090ad4ba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45B6A1C5-45A3-4BD8-895C-D7ECFB1D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478DD2-56B5-4C7C-8D47-1A028182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KIEDY PROCES JEST JUŻ JASNY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C04A7E6D-9D5D-421D-82A9-2F94D386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Pozostaje rozmowa z człowiekiem.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002E9-8921-4621-9500-EAA7A270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E5ABF2C-0F52-4DF9-BF6C-618E6D39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0F4F7-8EFD-4A25-946D-CD582598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FACHOWIEC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64EF1-05BA-4BA1-BC48-700FB283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Kierujesz kimś, kto lepiej zna maszynę i ma za sobą dwadzieścia lat pracy.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A649C51-9622-4AFC-90F6-CF0CB9A4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0C95F-E25C-4B78-9D7B-041CE8BA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4F2A4F5-EB1D-4816-8C37-C2E64809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E8B39E-B489-4536-91D3-34EA81C8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PROBLEM Z JAKOŚCIĄ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83C6B3-46D6-462D-A72F-5F6949F6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Przyczyna jest znana. Nadal musisz porozmawiać z konkretną osobą i z resztą zespołu.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368FAD6-51E5-42BA-9E01-3346CBE1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0D303-7F31-4A3F-B2B7-B0B547CE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3EDA4F1-FB63-4D69-8FC6-484DBBEA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0CBE7-DB93-418A-BD4F-C46B0CA3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ZMIANA GRAFIKU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52FCD-873F-460B-B127-16440F4B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Decyzję podjął ktoś inny. Ty musisz ją wyjaśnić ludziom, którzy nie mieli na nią wpływu.</a:t>
            </a:r>
          </a:p>
        </p:txBody>
      </p:sp>
    </p:spTree>
    <p:extLst>
      <p:ext uri="{BB962C8B-B14F-4D97-AF65-F5344CB8AC3E}">
        <p14:creationId xmlns:p14="http://schemas.microsoft.com/office/powerpoint/2010/main" val="1543133206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a00159c9e84503">
            <a:extLst>
              <a:ext uri="{96DAC541-7B7A-43D3-8B79-37D633B846F1}">
                <asvg:svgBlip xmlns:asvg="http://schemas.microsoft.com/office/drawing/2016/SVG/main" r:embed="R8f82f9e02f2a4cb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7C4F0CCA-75F3-4964-942E-445DCF6F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039DC956-A6D1-47A9-B06D-0ECA0A94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Odpowiedzialność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bez kłótni.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C77C9694-235F-4FD2-BE2A-91E42B30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44E23-4A6B-4526-A42F-17456CBF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A3A0FD5C-E87E-4BA4-9CD9-323C2C63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Operator znów popełnił błąd, a cały zespół musiał poprawiać jego pracę. Jak o tym porozmawiać bez kłótni?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F8E03BA-ABAA-4AF9-BC58-6FA3BE07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FA8730-9C91-4646-A0CE-BE2FFD87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D4B7AECA-CAC4-4BB1-A88D-B2F3AAF6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Nie zaczynaj od „znowu”. Powiedz, co się stało i jaki był skutek. Wysłuchaj jego wersji, a potem ustalcie, jak następnym razem zgłosi problem.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F99F13-C1A9-41B0-9AB8-6CEFBB26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391581909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780d16776400d">
            <a:extLst>
              <a:ext uri="{96DAC541-7B7A-43D3-8B79-37D633B846F1}">
                <asvg:svgBlip xmlns:asvg="http://schemas.microsoft.com/office/drawing/2016/SVG/main" r:embed="R4cb4a99ce5ed492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6A9F7610-160B-47CA-9096-C685C12F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8ED28-BBE8-481C-BA58-A129153E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E578CA37-E7CE-444D-9F7A-FBE49BBD9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73EEEAA7-583E-4430-903E-67503E44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5D599-A193-4DB3-9F42-1E9835F7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764F6-54BD-46FB-9015-8E85F0F9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BCCD7476-F189-45A1-B9E7-AA9EADE4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759557-E989-4172-8507-9D65CA95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8A5A00"/>
                </a:solidFill>
              </a:defRPr>
            </a:pPr>
            <a:r>
              <a:rPr sz="6900" b="1" i="0">
                <a:solidFill>
                  <a:srgbClr val="8A5A00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34416-3AEF-47B5-8A45-38D3DE20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DF1C6E81-1162-46F2-8E8D-A5124ADA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0933E-6A9E-4901-AEDA-BBA0DBCB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D4CB36-0CDF-42EE-83A5-E5F83521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62FB1-29C0-4622-A621-B18F16B6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666297181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7268c4a4641fe">
            <a:extLst>
              <a:ext uri="{96DAC541-7B7A-43D3-8B79-37D633B846F1}">
                <asvg:svgBlip xmlns:asvg="http://schemas.microsoft.com/office/drawing/2016/SVG/main" r:embed="Rea2c8a7c7ac8441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EE4BA2D9-DCA3-47C5-BAC1-F96FBD2A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62EC5-CE2E-4B33-858B-A297443C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PERSPEKTYWA UŻYTKOWNICZKI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95709011-21A7-40EB-836E-D67857DB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1D2CCDD7-C07C-45A2-B653-7A91CC39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 i="0">
                <a:solidFill>
                  <a:srgbClr val="241C28"/>
                </a:solidFill>
              </a:defRPr>
            </a:pPr>
            <a:r>
              <a:rPr sz="3000" b="1" i="0">
                <a:solidFill>
                  <a:srgbClr val="241C28"/>
                </a:solidFill>
              </a:rPr>
              <a:t>„Przed trudnymi rozmowami czuję się spokojniej, bo mam w głowie strukturę. Empatyzer ograniczył napięcia i poprawki w zespole.”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11877D50-E80F-41CC-8DCE-3F231B50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C67E5-3F93-45C9-8D37-C93BF14F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Anna 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43D0F-7364-4A5F-8DC4-3F55E7E13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Pracowniczka funduszu inwestycyjnego · Capterra, luty 2026</a:t>
            </a:r>
          </a:p>
        </p:txBody>
      </p:sp>
    </p:spTree>
    <p:extLst>
      <p:ext uri="{BB962C8B-B14F-4D97-AF65-F5344CB8AC3E}">
        <p14:creationId xmlns:p14="http://schemas.microsoft.com/office/powerpoint/2010/main" val="573698990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c2103e59446e7">
            <a:extLst>
              <a:ext uri="{96DAC541-7B7A-43D3-8B79-37D633B846F1}">
                <asvg:svgBlip xmlns:asvg="http://schemas.microsoft.com/office/drawing/2016/SVG/main" r:embed="R58352087f82a495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12597C9D-97A4-44E8-97CD-713296DD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E03EB6CB-7CB4-41EC-8C3C-DBD063A1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1AE3B-A5F2-40A8-BB83-CB891CD2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8521E1-5718-46BB-9B28-88555332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7F792-66FA-46EE-81F7-D5F41ABE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629115-CDB8-45D0-8F42-7650981A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B93502B-E5AF-41AB-8ADA-7E498AC3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B9587-3CBF-4D82-AD4C-85EC1C3D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8A5A00"/>
                </a:solidFill>
              </a:defRPr>
            </a:pPr>
            <a:r>
              <a:rPr sz="5100" b="1" i="0">
                <a:solidFill>
                  <a:srgbClr val="8A5A00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F74109F-E5F2-492B-B200-F8926D67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831E8C-325D-4B1B-A8BE-ED13D811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05733-D1D6-4329-B1DC-17BC7362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EA3AA9C-FE86-4DEA-9903-8D24C1D4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C60F8-44D2-4E6B-A75A-E5F0382F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34D5E03-5AD1-4E1F-84B8-2172138E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35BE6-AC77-44BE-81E5-D978A9EA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6263B-2361-46C8-8C91-689EB2D6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1892284393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67ac513b04b9e">
            <a:extLst>
              <a:ext uri="{96DAC541-7B7A-43D3-8B79-37D633B846F1}">
                <asvg:svgBlip xmlns:asvg="http://schemas.microsoft.com/office/drawing/2016/SVG/main" r:embed="R6bfff86dabe0474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A2CE678E-EF89-400F-B4EE-FB863E32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10B786-8F9C-4C24-9C61-3DA02E1D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CO ZMIENIA SIĘ NA TWOJEJ ZMIANIE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1F6E7A7E-B735-4503-B498-DA0A8931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Do rozmowy z człowiekiem przygotowujesz się równie starannie jak do zadania.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88929-CD35-41FC-81BD-0CA006AD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DAWNI KOLEDZY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370270-50C1-4B9C-AC43-5E76C057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F178C-4CA9-4A77-9818-07936580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kieruj bez udawania, że relacja się nie zmieniła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9CBDE13-3989-4BE0-8D45-F4D6EDDF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545B22-3AE2-43B9-99E8-A1BC6C7E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4F2854"/>
                </a:solidFill>
              </a:defRPr>
            </a:pPr>
            <a:r>
              <a:rPr sz="1800" b="1" i="0">
                <a:solidFill>
                  <a:srgbClr val="4F2854"/>
                </a:solidFill>
              </a:rPr>
              <a:t>FACHOWCY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779E401-61D5-4986-A8F6-5978C0C9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00367-C5A1-4125-B8FE-72F3E34D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stawiaj granice bez podważania wiedzy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211C304-F735-43F6-9446-4D90C697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134726-6C82-490E-B10F-F9318480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ZMIANA + KONFLIKT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78574F4-FEBD-41FC-988D-14FCABCC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9C86A-91EC-413D-A93D-C2A41F5E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wyjaśnij decyzję i jasno określ, czego oczekujesz</a:t>
            </a:r>
          </a:p>
        </p:txBody>
      </p:sp>
    </p:spTree>
    <p:extLst>
      <p:ext uri="{BB962C8B-B14F-4D97-AF65-F5344CB8AC3E}">
        <p14:creationId xmlns:p14="http://schemas.microsoft.com/office/powerpoint/2010/main" val="437907345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a2c7e81984775">
            <a:extLst>
              <a:ext uri="{96DAC541-7B7A-43D3-8B79-37D633B846F1}">
                <asvg:svgBlip xmlns:asvg="http://schemas.microsoft.com/office/drawing/2016/SVG/main" r:embed="Rd22695cc96424e3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09FC0BC3-D5C3-4699-9E8E-978F8CCA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CF7F05C7-AA11-4748-AE7E-BAA26007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59F33-A2AE-4D12-A6E1-3D8CF965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2970B3A1-D80E-405D-8510-EEFB65B6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C80D7EC-753F-487D-9135-71E6B9A7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0A067669-5F0C-4E21-8A19-2049D332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899AD0FD-9123-44FF-804B-2B17E21D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FFD166"/>
                </a:solidFill>
              </a:defRPr>
            </a:pPr>
            <a:r>
              <a:rPr sz="2250" b="0" i="0">
                <a:solidFill>
                  <a:srgbClr val="FFD166"/>
                </a:solidFill>
              </a:rPr>
              <a:t>Empatyzer nie monitoruje produktywności i nie służy do formalnej oceny pracowników.</a:t>
            </a:r>
          </a:p>
        </p:txBody>
      </p:sp>
    </p:spTree>
    <p:extLst>
      <p:ext uri="{BB962C8B-B14F-4D97-AF65-F5344CB8AC3E}">
        <p14:creationId xmlns:p14="http://schemas.microsoft.com/office/powerpoint/2010/main" val="321966835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0965a23844edd">
            <a:extLst>
              <a:ext uri="{96DAC541-7B7A-43D3-8B79-37D633B846F1}">
                <asvg:svgBlip xmlns:asvg="http://schemas.microsoft.com/office/drawing/2016/SVG/main" r:embed="R2381db2cf1a648d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A6DF228F-62C8-45A6-BAF3-FF6D1D55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D0497-6665-4D48-99CD-D6631B06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KORZYSTASZ TAM, GDZIE PRACUJESZ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8FD9E283-3378-4817-96EA-26553F9A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8A5A00"/>
                </a:solidFill>
              </a:defRPr>
            </a:pPr>
            <a:r>
              <a:rPr sz="26250" b="1" i="0">
                <a:solidFill>
                  <a:srgbClr val="8A5A00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6A10829C-458D-461E-8A48-9F67FB5D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Około 15 minut</a:t>
            </a:r>
          </a:p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i możesz zacząć.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293676F-9183-4AA9-98CD-19048921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53C4B-B4DC-4676-B439-69722D4B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Jedna Diagnoza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E9BA7-D115-45B9-8548-33F9B77F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wykonywana raz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A0B28-5771-4138-AD32-F4C3571F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8A5A00"/>
                </a:solidFill>
              </a:defRPr>
            </a:pPr>
            <a:r>
              <a:rPr sz="2850" b="1" i="0">
                <a:solidFill>
                  <a:srgbClr val="8A5A00"/>
                </a:solidFill>
              </a:rPr>
              <a:t>Najbliższa rozmowa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0786C-68D3-4510-9F92-FFB8FEE0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od razu w praktyce</a:t>
            </a:r>
          </a:p>
        </p:txBody>
      </p:sp>
    </p:spTree>
    <p:extLst>
      <p:ext uri="{BB962C8B-B14F-4D97-AF65-F5344CB8AC3E}">
        <p14:creationId xmlns:p14="http://schemas.microsoft.com/office/powerpoint/2010/main" val="1017545322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ba0bb025d4799">
            <a:extLst>
              <a:ext uri="{96DAC541-7B7A-43D3-8B79-37D633B846F1}">
                <asvg:svgBlip xmlns:asvg="http://schemas.microsoft.com/office/drawing/2016/SVG/main" r:embed="Rc787db6e282b45e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4332DD-2A07-4737-B294-DD225371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NASTĘPNA ZMIANA NIE BĘDZIE CZEKAĆ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205B91F3-8DB0-4F10-B1C9-7F396DA5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która czeka Cię na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Twojej zmianie.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6D781FE-755C-4E8C-A499-4D80535E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75D15B02-1A5B-46CB-8182-7DA42F4A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FF4D6"/>
                </a:solidFill>
              </a:defRPr>
            </a:pPr>
            <a:r>
              <a:rPr sz="3900" b="1" i="0">
                <a:solidFill>
                  <a:srgbClr val="FFF4D6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A2F5C-1714-4E8B-A9E2-2485C3211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024E1-9878-44D0-90A1-D4DE8256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A3ACC-B73C-4A2A-B4AE-A8CDAD17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ADE81B4B-F193-422E-B304-2298AB93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7065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2026-09-05T20:36:11.9530000Z</dcterms:created>
  <dcterms:modified xsi:type="dcterms:W3CDTF">2026-09-05T20:36:11.9530000Z</dcterms:modified>
</coreProperties>
</file>