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d325f81eb1e4ee2" /><Relationship Type="http://schemas.openxmlformats.org/officeDocument/2006/relationships/extended-properties" Target="/docProps/app.xml" Id="R8f4fff41464a496f" /><Relationship Type="http://schemas.openxmlformats.org/officeDocument/2006/relationships/officeDocument" Target="/ppt/presentation.xml" Id="R7db3730f8e4845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0bedce8aff4466"/>
  </p:sldMasterIdLst>
  <p:notesMasterIdLst>
    <p:notesMasterId xmlns:r="http://schemas.openxmlformats.org/officeDocument/2006/relationships" r:id="Ra8a920af95f94cf9"/>
  </p:notesMasterIdLst>
  <p:sldIdLst>
    <p:sldId xmlns:r="http://schemas.openxmlformats.org/officeDocument/2006/relationships" id="256" r:id="R98ba93e95f5e4346"/>
    <p:sldId xmlns:r="http://schemas.openxmlformats.org/officeDocument/2006/relationships" id="257" r:id="R9693888060294478"/>
    <p:sldId xmlns:r="http://schemas.openxmlformats.org/officeDocument/2006/relationships" id="258" r:id="Rc9e75220d5b540d7"/>
    <p:sldId xmlns:r="http://schemas.openxmlformats.org/officeDocument/2006/relationships" id="259" r:id="R5fb43dc1847b4763"/>
    <p:sldId xmlns:r="http://schemas.openxmlformats.org/officeDocument/2006/relationships" id="260" r:id="Rf09ae9174b134343"/>
    <p:sldId xmlns:r="http://schemas.openxmlformats.org/officeDocument/2006/relationships" id="261" r:id="R14b251bb2dd744bd"/>
    <p:sldId xmlns:r="http://schemas.openxmlformats.org/officeDocument/2006/relationships" id="262" r:id="R0f41cc534e40436e"/>
    <p:sldId xmlns:r="http://schemas.openxmlformats.org/officeDocument/2006/relationships" id="263" r:id="Rc81f27e1614e4563"/>
    <p:sldId xmlns:r="http://schemas.openxmlformats.org/officeDocument/2006/relationships" id="264" r:id="R683855f445244a34"/>
    <p:sldId xmlns:r="http://schemas.openxmlformats.org/officeDocument/2006/relationships" id="265" r:id="R9b30b61413e64fb6"/>
    <p:sldId xmlns:r="http://schemas.openxmlformats.org/officeDocument/2006/relationships" id="266" r:id="R52a0a1772eed4a75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Problem" id="{DCD692F2-F773-47CD-A9FD-C9DCA7AE875C}">
          <p14:sldIdLst>
            <p14:sldId id="256"/>
            <p14:sldId id="257"/>
          </p14:sldIdLst>
        </p14:section>
        <p14:section name="Rozwiązanie" id="{695FB20E-95CA-4025-8EAC-FF9ED654D800}">
          <p14:sldIdLst>
            <p14:sldId id="258"/>
            <p14:sldId id="259"/>
          </p14:sldIdLst>
        </p14:section>
        <p14:section name="Dowody i mechanizm" id="{804A1757-F874-4568-93DD-02F5A7B0C89E}">
          <p14:sldIdLst>
            <p14:sldId id="260"/>
            <p14:sldId id="261"/>
            <p14:sldId id="262"/>
          </p14:sldIdLst>
        </p14:section>
        <p14:section name="Wartość i prywatność" id="{0FFD7146-E834-4829-8772-F91D934CE18A}">
          <p14:sldIdLst>
            <p14:sldId id="263"/>
            <p14:sldId id="264"/>
          </p14:sldIdLst>
        </p14:section>
        <p14:section name="Wdrożenie i kontakt" id="{92689167-5BA0-4E3D-85DE-C3ADDDA0AEAD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5250b70e3648ec" /><Relationship Type="http://schemas.openxmlformats.org/officeDocument/2006/relationships/slideMaster" Target="/ppt/slideMasters/slideMaster1.xml" Id="R260bedce8aff4466" /><Relationship Type="http://schemas.openxmlformats.org/officeDocument/2006/relationships/notesMaster" Target="/ppt/notesMasters/notesMaster1.xml" Id="Ra8a920af95f94cf9" /><Relationship Type="http://schemas.openxmlformats.org/officeDocument/2006/relationships/presProps" Target="/ppt/presProps.xml" Id="Rbab9d5e499b74dfa" /><Relationship Type="http://schemas.openxmlformats.org/officeDocument/2006/relationships/tableStyles" Target="/ppt/tableStyles.xml" Id="Rd2d983c0fd444e56" /><Relationship Type="http://schemas.openxmlformats.org/officeDocument/2006/relationships/slide" Target="/ppt/slides/slide1.xml" Id="R98ba93e95f5e4346" /><Relationship Type="http://schemas.openxmlformats.org/officeDocument/2006/relationships/slide" Target="/ppt/slides/slide2.xml" Id="R9693888060294478" /><Relationship Type="http://schemas.openxmlformats.org/officeDocument/2006/relationships/slide" Target="/ppt/slides/slide3.xml" Id="Rc9e75220d5b540d7" /><Relationship Type="http://schemas.openxmlformats.org/officeDocument/2006/relationships/slide" Target="/ppt/slides/slide4.xml" Id="R5fb43dc1847b4763" /><Relationship Type="http://schemas.openxmlformats.org/officeDocument/2006/relationships/slide" Target="/ppt/slides/slide5.xml" Id="Rf09ae9174b134343" /><Relationship Type="http://schemas.openxmlformats.org/officeDocument/2006/relationships/slide" Target="/ppt/slides/slide6.xml" Id="R14b251bb2dd744bd" /><Relationship Type="http://schemas.openxmlformats.org/officeDocument/2006/relationships/slide" Target="/ppt/slides/slide7.xml" Id="R0f41cc534e40436e" /><Relationship Type="http://schemas.openxmlformats.org/officeDocument/2006/relationships/slide" Target="/ppt/slides/slide8.xml" Id="Rc81f27e1614e4563" /><Relationship Type="http://schemas.openxmlformats.org/officeDocument/2006/relationships/slide" Target="/ppt/slides/slide9.xml" Id="R683855f445244a34" /><Relationship Type="http://schemas.openxmlformats.org/officeDocument/2006/relationships/slide" Target="/ppt/slides/slide10.xml" Id="R9b30b61413e64fb6" /><Relationship Type="http://schemas.openxmlformats.org/officeDocument/2006/relationships/slide" Target="/ppt/slides/slide11.xml" Id="R52a0a1772eed4a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73f9d561dbe4f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e7a68f84aab40ce" /><Relationship Type="http://schemas.openxmlformats.org/officeDocument/2006/relationships/notesMaster" Target="/ppt/notesMasters/notesMaster1.xml" Id="Rf29bf4821df546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d535bc0afd4bd8" /><Relationship Type="http://schemas.openxmlformats.org/officeDocument/2006/relationships/notesMaster" Target="/ppt/notesMasters/notesMaster1.xml" Id="R9f1d56b5524341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1293f25e6ca463c" /><Relationship Type="http://schemas.openxmlformats.org/officeDocument/2006/relationships/notesMaster" Target="/ppt/notesMasters/notesMaster1.xml" Id="Rb34b92ab86e443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2eb724ad2f940de" /><Relationship Type="http://schemas.openxmlformats.org/officeDocument/2006/relationships/notesMaster" Target="/ppt/notesMasters/notesMaster1.xml" Id="R973a2c9b4ec944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335f40aac34342" /><Relationship Type="http://schemas.openxmlformats.org/officeDocument/2006/relationships/notesMaster" Target="/ppt/notesMasters/notesMaster1.xml" Id="R67f4c8966bde4e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683469d7df4426" /><Relationship Type="http://schemas.openxmlformats.org/officeDocument/2006/relationships/notesMaster" Target="/ppt/notesMasters/notesMaster1.xml" Id="R3d88fc1772dc437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33298a9875a4dad" /><Relationship Type="http://schemas.openxmlformats.org/officeDocument/2006/relationships/notesMaster" Target="/ppt/notesMasters/notesMaster1.xml" Id="R81d3bf2d872141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382e8388e8e4b22" /><Relationship Type="http://schemas.openxmlformats.org/officeDocument/2006/relationships/notesMaster" Target="/ppt/notesMasters/notesMaster1.xml" Id="Rff79b1c8075e4d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028fd76fbd5450b" /><Relationship Type="http://schemas.openxmlformats.org/officeDocument/2006/relationships/notesMaster" Target="/ppt/notesMasters/notesMaster1.xml" Id="Rdae2bea6951f47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5a0599d5c54f85" /><Relationship Type="http://schemas.openxmlformats.org/officeDocument/2006/relationships/notesMaster" Target="/ppt/notesMasters/notesMaster1.xml" Id="R11327dd5efef448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176cf680b44d46" /><Relationship Type="http://schemas.openxmlformats.org/officeDocument/2006/relationships/notesMaster" Target="/ppt/notesMasters/notesMaster1.xml" Id="Ra567d6a6b2ac4a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rendering based on the Agata K. testimonial; selected for plant HR because it is the closest available role and operating-model match.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HR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f717c40a6645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5e465f45684f6a" /><Relationship Type="http://schemas.openxmlformats.org/officeDocument/2006/relationships/slideLayout" Target="/ppt/slideLayouts/slideLayout1.xml" Id="Ref3334e505d644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3334e505d644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7a967ecc964826" /><Relationship Type="http://schemas.openxmlformats.org/officeDocument/2006/relationships/image" Target="/ppt/media/image.png" Id="R836b46fe7f0449d6" /><Relationship Type="http://schemas.openxmlformats.org/officeDocument/2006/relationships/image" Target="/ppt/media/image.svg" Id="Rd64680c2636a4941" /><Relationship Type="http://schemas.openxmlformats.org/officeDocument/2006/relationships/notesSlide" Target="/ppt/notesSlides/notesSlide1.xml" Id="Rce03879ccfd940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36a43ac634459b" /><Relationship Type="http://schemas.openxmlformats.org/officeDocument/2006/relationships/image" Target="/ppt/media/image2.png" Id="Rfea50cac18984a98" /><Relationship Type="http://schemas.openxmlformats.org/officeDocument/2006/relationships/image" Target="/ppt/media/image2.svg" Id="R4a10473579a54a65" /><Relationship Type="http://schemas.openxmlformats.org/officeDocument/2006/relationships/notesSlide" Target="/ppt/notesSlides/notesSlide2.xml" Id="Rc04024d9aa8e4b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9059995efe45dc" /><Relationship Type="http://schemas.openxmlformats.org/officeDocument/2006/relationships/image" Target="/ppt/media/image3.png" Id="Rbd337dd0d6f642d1" /><Relationship Type="http://schemas.openxmlformats.org/officeDocument/2006/relationships/image" Target="/ppt/media/image3.svg" Id="Rf84761c11d2a4259" /><Relationship Type="http://schemas.openxmlformats.org/officeDocument/2006/relationships/notesSlide" Target="/ppt/notesSlides/notesSlide3.xml" Id="R1827fda44bbe44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5a0d5c7c9d407c" /><Relationship Type="http://schemas.openxmlformats.org/officeDocument/2006/relationships/image" Target="/ppt/media/image4.png" Id="Rddae836e399a49d1" /><Relationship Type="http://schemas.openxmlformats.org/officeDocument/2006/relationships/image" Target="/ppt/media/image4.svg" Id="R8245f2fcb2a24bb9" /><Relationship Type="http://schemas.openxmlformats.org/officeDocument/2006/relationships/notesSlide" Target="/ppt/notesSlides/notesSlide4.xml" Id="R50d129f6ddbf450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8e784399341fa" /><Relationship Type="http://schemas.openxmlformats.org/officeDocument/2006/relationships/image" Target="/ppt/media/image5.png" Id="Ra1edaba8eee040df" /><Relationship Type="http://schemas.openxmlformats.org/officeDocument/2006/relationships/image" Target="/ppt/media/image5.svg" Id="R2433842fe7224f0d" /><Relationship Type="http://schemas.openxmlformats.org/officeDocument/2006/relationships/notesSlide" Target="/ppt/notesSlides/notesSlide5.xml" Id="R0a66823f8c0648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5859091e8947b3" /><Relationship Type="http://schemas.openxmlformats.org/officeDocument/2006/relationships/image" Target="/ppt/media/image6.png" Id="R4e4bf718c94a4cd2" /><Relationship Type="http://schemas.openxmlformats.org/officeDocument/2006/relationships/image" Target="/ppt/media/image6.svg" Id="Rb821d37a9cad4bad" /><Relationship Type="http://schemas.openxmlformats.org/officeDocument/2006/relationships/notesSlide" Target="/ppt/notesSlides/notesSlide6.xml" Id="Ra975e595f79749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7de8827534e0e" /><Relationship Type="http://schemas.openxmlformats.org/officeDocument/2006/relationships/image" Target="/ppt/media/image7.png" Id="Rea7dcd12e88b4f55" /><Relationship Type="http://schemas.openxmlformats.org/officeDocument/2006/relationships/image" Target="/ppt/media/image7.svg" Id="Rabcc2bdbc50545bc" /><Relationship Type="http://schemas.openxmlformats.org/officeDocument/2006/relationships/notesSlide" Target="/ppt/notesSlides/notesSlide7.xml" Id="R5f5a9f324f2d475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7296404644ea7" /><Relationship Type="http://schemas.openxmlformats.org/officeDocument/2006/relationships/image" Target="/ppt/media/image8.png" Id="R47d049d5957643b2" /><Relationship Type="http://schemas.openxmlformats.org/officeDocument/2006/relationships/image" Target="/ppt/media/image8.svg" Id="Rf14dc7e19e7843e1" /><Relationship Type="http://schemas.openxmlformats.org/officeDocument/2006/relationships/notesSlide" Target="/ppt/notesSlides/notesSlide8.xml" Id="R5c07ebfcc64245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c87445b4444e9" /><Relationship Type="http://schemas.openxmlformats.org/officeDocument/2006/relationships/image" Target="/ppt/media/image9.png" Id="R93f788c9594f4d06" /><Relationship Type="http://schemas.openxmlformats.org/officeDocument/2006/relationships/image" Target="/ppt/media/image9.svg" Id="R4e5ce81c75024063" /><Relationship Type="http://schemas.openxmlformats.org/officeDocument/2006/relationships/notesSlide" Target="/ppt/notesSlides/notesSlide9.xml" Id="Rf834223b1f0d4d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8d825083734661" /><Relationship Type="http://schemas.openxmlformats.org/officeDocument/2006/relationships/image" Target="/ppt/media/image10.png" Id="Re9a6cd7b01ab435e" /><Relationship Type="http://schemas.openxmlformats.org/officeDocument/2006/relationships/image" Target="/ppt/media/image10.svg" Id="R86e2128e902f415d" /><Relationship Type="http://schemas.openxmlformats.org/officeDocument/2006/relationships/notesSlide" Target="/ppt/notesSlides/notesSlide10.xml" Id="R6b7c235e934b4f2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877350e73045a5" /><Relationship Type="http://schemas.openxmlformats.org/officeDocument/2006/relationships/image" Target="/ppt/media/image11.png" Id="R665f53df938e498b" /><Relationship Type="http://schemas.openxmlformats.org/officeDocument/2006/relationships/image" Target="/ppt/media/image11.svg" Id="R17048acca48945eb" /><Relationship Type="http://schemas.openxmlformats.org/officeDocument/2006/relationships/notesSlide" Target="/ppt/notesSlides/notesSlide11.xml" Id="R75b17d1482f340c9" /></Relationships>
</file>

<file path=ppt/slides/slide1.xml><?xml version="1.0" encoding="utf-8"?>
<p:sld xmlns:p="http://schemas.openxmlformats.org/presentationml/2006/main">
  <p:cSld name="Otwarci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b46fe7f0449d6">
            <a:extLst>
              <a:ext uri="{96DAC541-7B7A-43D3-8B79-37D633B846F1}">
                <asvg:svgBlip xmlns:asvg="http://schemas.microsoft.com/office/drawing/2016/SVG/main" r:embed="Rd64680c2636a494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6734AE-A518-48C7-91E1-543A05531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DLA HR W ZAKŁADZIE PRODUKCYJNYM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4AE5A123-1B80-4709-B934-7507F4A1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Ważnych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rozmów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 pracy nie prowadzi się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na wyczucie.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4F46AC7-AAE3-48F6-8C62-B7898784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AF81039F-B3B9-42F8-A532-FDD924EA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pomaga brygadzistom, mistrzom i menedżerom przygotować feedback i trudne rozmowy na każdej zmianie.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7EA4341B-044F-492D-9817-7563C8807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69615149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a50cac18984a98">
            <a:extLst>
              <a:ext uri="{96DAC541-7B7A-43D3-8B79-37D633B846F1}">
                <asvg:svgBlip xmlns:asvg="http://schemas.microsoft.com/office/drawing/2016/SVG/main" r:embed="R4a10473579a54a6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61494B9C-2468-40D0-B841-61BEE3F9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67CC5288-64B3-4B89-8BD3-9909FE36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FFF0C2"/>
                </a:solidFill>
              </a:defRPr>
            </a:pPr>
            <a:r>
              <a:rPr sz="10800" b="1" i="0">
                <a:solidFill>
                  <a:srgbClr val="FFF0C2"/>
                </a:solidFill>
              </a:rPr>
              <a:t>3×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AB858-7858-42EC-9DC8-5543DD8D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PROBLEM Z DOSTĘPNOŚCIĄ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12216FF0-ECC4-4B00-94FB-6A1EA594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HR nie może być przy każdym brygadziście na każdej zmianie.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4003C8E-4E85-4308-BC86-2020E1CD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BB19728C-BAA2-451F-BA0D-EF88ACB1E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8A5A00"/>
                </a:solidFill>
              </a:defRPr>
            </a:pPr>
            <a:r>
              <a:rPr sz="3675" b="1" i="0">
                <a:solidFill>
                  <a:srgbClr val="8A5A00"/>
                </a:solidFill>
              </a:rPr>
              <a:t>Rozmowy i tak się odbywają. Albo są odkładane.</a:t>
            </a:r>
          </a:p>
        </p:txBody>
      </p:sp>
    </p:spTree>
    <p:extLst>
      <p:ext uri="{BB962C8B-B14F-4D97-AF65-F5344CB8AC3E}">
        <p14:creationId xmlns:p14="http://schemas.microsoft.com/office/powerpoint/2010/main" val="1061450918"/>
      </p:ext>
    </p:extLst>
  </p:cSld>
</p:sld>
</file>

<file path=ppt/slides/slide3.xml><?xml version="1.0" encoding="utf-8"?>
<p:sld xmlns:p="http://schemas.openxmlformats.org/presentationml/2006/main">
  <p:cSld name="Rozwiąz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337dd0d6f642d1">
            <a:extLst>
              <a:ext uri="{96DAC541-7B7A-43D3-8B79-37D633B846F1}">
                <asvg:svgBlip xmlns:asvg="http://schemas.microsoft.com/office/drawing/2016/SVG/main" r:embed="Rf84761c11d2a425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31182B20-5FB6-400B-8BBE-5F02C5172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94D9F8-3848-43C6-80CE-F02B86BB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DLACZEGO PIERWSZA LINIA POTRZEBUJE WSPARCIA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EFFF7F81-22B5-4FCB-9E78-CAA9C742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Awans wyprzedza szkolenie.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7091F5-D418-429B-993F-8AE11155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D19D8C8-3816-4954-B7CD-9E951910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E6F230-FAAC-4E36-B90A-352CBBFB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DAWNI KOLEDZY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2C0228-A539-454D-967D-CC978190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Ceniony operator zostaje brygadzistą i zaczyna kierować ludźmi, z którymi jeszcze wczoraj pracował jak równy z równym.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DF02ABB-D772-4B9A-97BB-C3238D61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F24499-824D-44D8-94C8-0CE399FEF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C33CDCB-C0D8-47AE-A694-5FB519163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7FE82F-068D-41DF-A8DB-D4C36EF0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TRZY ZMIANY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8EE13E-4F9D-49F2-9783-EB202446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Brygadziści z każdej zmiany proszą HR o pomoc w zwykłych rozmowach. HR nie może być wszędzie.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ED88A2-240B-41D9-AA30-A3260A04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9989AD-7527-4DC4-8C3D-D1AFD789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D2A0385-9F88-4A5B-89B2-FCC38614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8BF88D-2C0D-4C92-8828-9F6AA888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DOSTĘP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23F06B-923D-41E7-9D25-BC62F89A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Szkolenia częściej obejmują pracowników biurowych, choć to menedżerowie produkcji codziennie rozmawiają z ludźmi pod presją.</a:t>
            </a:r>
          </a:p>
        </p:txBody>
      </p:sp>
    </p:spTree>
    <p:extLst>
      <p:ext uri="{BB962C8B-B14F-4D97-AF65-F5344CB8AC3E}">
        <p14:creationId xmlns:p14="http://schemas.microsoft.com/office/powerpoint/2010/main" val="838915257"/>
      </p:ext>
    </p:extLst>
  </p:cSld>
</p:sld>
</file>

<file path=ppt/slides/slide4.xml><?xml version="1.0" encoding="utf-8"?>
<p:sld xmlns:p="http://schemas.openxmlformats.org/presentationml/2006/main">
  <p:cSld name="Przykład rozmow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ae836e399a49d1">
            <a:extLst>
              <a:ext uri="{96DAC541-7B7A-43D3-8B79-37D633B846F1}">
                <asvg:svgBlip xmlns:asvg="http://schemas.microsoft.com/office/drawing/2016/SVG/main" r:embed="R8245f2fcb2a24bb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0843496C-AA8A-4D3D-B52A-6EF6231E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33E75D01-CCE1-4A62-921F-8735AF4A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Na jednej zmianie</a:t>
            </a:r>
          </a:p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rotacja jest większa.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D6255C1E-C9BA-49BB-B3EC-58060292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EBA56A-1479-4CF1-A08F-C6D5FF9A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TY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B3B11239-F2DB-438D-AD17-5ACE8CDF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Jedna zmiana ma wyraźnie większą rotację. Prowadzi ją ten sam brygadzista. Jak zacząć?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0F23FC7-A643-474C-A88D-FA944133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BFC64A-33F6-46A0-8B50-4B3A7AF10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9BFC4419-5114-4E4E-BBC8-B4C16272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Uznaj, że zna realia zmiany. Zapytaj, co chciał osiągnąć, a potem pokaż, jak odebrali to pracownicy. Ustalcie, co zrobi inaczej pod presją.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EC95D5-AA97-48CA-B4E8-3CBD35D6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 uwzględnia Ciebie, rozmówcę i konkretną sytuację.</a:t>
            </a:r>
          </a:p>
        </p:txBody>
      </p:sp>
    </p:spTree>
    <p:extLst>
      <p:ext uri="{BB962C8B-B14F-4D97-AF65-F5344CB8AC3E}">
        <p14:creationId xmlns:p14="http://schemas.microsoft.com/office/powerpoint/2010/main" val="395051829"/>
      </p:ext>
    </p:extLst>
  </p:cSld>
</p:sld>
</file>

<file path=ppt/slides/slide5.xml><?xml version="1.0" encoding="utf-8"?>
<p:sld xmlns:p="http://schemas.openxmlformats.org/presentationml/2006/main">
  <p:cSld name="Wynik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daba8eee040df">
            <a:extLst>
              <a:ext uri="{96DAC541-7B7A-43D3-8B79-37D633B846F1}">
                <asvg:svgBlip xmlns:asvg="http://schemas.microsoft.com/office/drawing/2016/SVG/main" r:embed="R2433842fe7224f0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2F4DCBA9-5949-417E-9D18-F7CCABE4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A83AC-80EB-49CE-AA57-2F276BE5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CO MÓWIĄ UŻYTKOWNICY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836DA28E-6F16-4982-9E0F-95806E9E6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Użytkownicy doceniają to wsparcie.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6BADB87E-BE14-415C-AC3D-2D8E51A6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ED6522-3ECA-4FC3-B932-B5054715A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451AB9-E46A-44F6-92A4-D0AF1826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poleciłoby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3A46E8E9-673A-49E7-AC8C-B7B610A5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C365B3-7CE0-4F32-97B8-E41E25F13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8A5A00"/>
                </a:solidFill>
              </a:defRPr>
            </a:pPr>
            <a:r>
              <a:rPr sz="6900" b="1" i="0">
                <a:solidFill>
                  <a:srgbClr val="8A5A00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7DE3B0-54B2-4FEF-BC66-3AD8EAA4A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dobrze ocenia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wdrożenie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712C2BDD-2EA9-4EE2-B849-E8B2C936A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3D855-675C-4F4D-ACA4-FE7F8093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73435B-C5A0-432D-970A-34CC00A7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robi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postępy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1971F9-430C-4617-ABEA-FAEDA59D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Badania użytkowników i wdrożeń Empatyzera</a:t>
            </a:r>
          </a:p>
        </p:txBody>
      </p:sp>
    </p:spTree>
    <p:extLst>
      <p:ext uri="{BB962C8B-B14F-4D97-AF65-F5344CB8AC3E}">
        <p14:creationId xmlns:p14="http://schemas.microsoft.com/office/powerpoint/2010/main" val="777113367"/>
      </p:ext>
    </p:extLst>
  </p:cSld>
</p:sld>
</file>

<file path=ppt/slides/slide6.xml><?xml version="1.0" encoding="utf-8"?>
<p:sld xmlns:p="http://schemas.openxmlformats.org/presentationml/2006/main">
  <p:cSld name="Referen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4bf718c94a4cd2">
            <a:extLst>
              <a:ext uri="{96DAC541-7B7A-43D3-8B79-37D633B846F1}">
                <asvg:svgBlip xmlns:asvg="http://schemas.microsoft.com/office/drawing/2016/SVG/main" r:embed="Rb821d37a9cad4ba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F9A39A2F-D834-47C1-9256-9A8C3FCF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FA13BE-9B1D-4D29-A435-B2788CFC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PERSPEKTYWA HR BUSINESS PARTNERA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F2FCFDA0-8FA0-4E24-9310-957F0EF7A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A883E49E-DC28-4006-8604-BC267E7B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41C28"/>
                </a:solidFill>
              </a:defRPr>
            </a:pPr>
            <a:r>
              <a:rPr sz="2775" b="1" i="0">
                <a:solidFill>
                  <a:srgbClr val="241C28"/>
                </a:solidFill>
              </a:rPr>
              <a:t>„Menedżerowie nie potrzebują już spotkania ze mną, żeby wiedzieć, jak podejść do trudnego tematu. Jako HR business partner mogę wreszcie skupić się na realnym wsparciu.”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96869868-4AF4-40EF-B42C-DD40E21E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5,0/5 w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098C54-1B11-4D57-8E0D-E5B816DA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Agata 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B86D32-77AD-441A-9C28-06FD59B7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HR business partner · Capterra, marzec 2026</a:t>
            </a:r>
          </a:p>
        </p:txBody>
      </p:sp>
    </p:spTree>
    <p:extLst>
      <p:ext uri="{BB962C8B-B14F-4D97-AF65-F5344CB8AC3E}">
        <p14:creationId xmlns:p14="http://schemas.microsoft.com/office/powerpoint/2010/main" val="802330411"/>
      </p:ext>
    </p:extLst>
  </p:cSld>
</p:sld>
</file>

<file path=ppt/slides/slide7.xml><?xml version="1.0" encoding="utf-8"?>
<p:sld xmlns:p="http://schemas.openxmlformats.org/presentationml/2006/main">
  <p:cSld name="Jak działa diagnoz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dcd12e88b4f55">
            <a:extLst>
              <a:ext uri="{96DAC541-7B7A-43D3-8B79-37D633B846F1}">
                <asvg:svgBlip xmlns:asvg="http://schemas.microsoft.com/office/drawing/2016/SVG/main" r:embed="Rabcc2bdbc50545b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80B983BE-6C72-436A-8CEE-8ED6E260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EC0A46B3-5DC8-4AB7-8E8A-F2B4ABC0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Diagnoza pozwala Em dopasować odpowiedź do konkretnej osoby.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FBA8E-81F5-485B-AEA8-BF8A9193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B1295C7-3801-4E5A-AEBA-58FA9D81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D4ECA9-6096-4D23-9DC1-EC8783D65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8DD9C-9FA1-40C4-889A-E1818D88F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Cechy, talenty, motywatory i napięcia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D5DE677-8F97-4D87-B656-22292C29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BA064F-A5EA-4212-A4EB-43FB785C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8A5A00"/>
                </a:solidFill>
              </a:defRPr>
            </a:pPr>
            <a:r>
              <a:rPr sz="5100" b="1" i="0">
                <a:solidFill>
                  <a:srgbClr val="8A5A00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7F28684-7EEC-40E6-9A76-E8E177F0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68EB66-F6CD-4289-AD2F-EF569902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ZAPYTAJ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7F07C0-7C40-40C1-BEEB-2ACC2286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Odpowiedź dopasowana do osoby, zespołu lub działu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B807EC1-6662-4B89-ACC0-3B0DCC81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E5E936-DEFE-4BE5-A8FA-DBD43182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3B165A5-6A66-43B4-9A38-8E0CC3B25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48A704-7AEB-4E34-8277-FB2FA5E1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MIKRO-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LEKCJE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8B2603-6311-4D91-B59B-613B79C90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Dwie krótkie lekcje dopasowane do użytkownika</a:t>
            </a:r>
          </a:p>
        </p:txBody>
      </p:sp>
    </p:spTree>
    <p:extLst>
      <p:ext uri="{BB962C8B-B14F-4D97-AF65-F5344CB8AC3E}">
        <p14:creationId xmlns:p14="http://schemas.microsoft.com/office/powerpoint/2010/main" val="1839463383"/>
      </p:ext>
    </p:extLst>
  </p:cSld>
</p:sld>
</file>

<file path=ppt/slides/slide8.xml><?xml version="1.0" encoding="utf-8"?>
<p:sld xmlns:p="http://schemas.openxmlformats.org/presentationml/2006/main">
  <p:cSld name="Wartość dla organiza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d049d5957643b2">
            <a:extLst>
              <a:ext uri="{96DAC541-7B7A-43D3-8B79-37D633B846F1}">
                <asvg:svgBlip xmlns:asvg="http://schemas.microsoft.com/office/drawing/2016/SVG/main" r:embed="Rf14dc7e19e7843e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73934756-7046-46E7-B323-4C7FB1423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B38655-39C5-4249-B11B-45CAED36C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CO ZMIENIA SIĘ DLA HR W ZAKŁADZIE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4EAEAB0D-89E8-430F-BF55-C82B14CCB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Brygadziści dostają wsparcie. HR zajmuje się trudnymi sprawami.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019B60-F610-4D05-9701-9C93F40C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KAŻDA ZMIANA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2791005-AFC4-4AE4-AF27-196BC9085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BF7B5-5D74-412B-9BCA-B8679859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brygadziści przygotowują się do rozmów w telefonie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63B9C03-F66F-476E-885D-4E67911EC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7485E0-9C9E-4471-9B07-34904BE18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4F2854"/>
                </a:solidFill>
              </a:defRPr>
            </a:pPr>
            <a:r>
              <a:rPr sz="2175" b="1" i="0">
                <a:solidFill>
                  <a:srgbClr val="4F2854"/>
                </a:solidFill>
              </a:rPr>
              <a:t>ZESPÓŁ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B392610-3D66-4AD5-9492-5E03E214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24765E-6B66-404B-AF2D-B9EC1AED0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wsparcie trafia także do pracowników produkcji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DDD0774-7E46-44D4-8497-48B7618F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98C6D-A58C-4D2A-BDE8-6D4974FE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8A5A00"/>
                </a:solidFill>
              </a:defRPr>
            </a:pPr>
            <a:r>
              <a:rPr sz="2175" b="1" i="0">
                <a:solidFill>
                  <a:srgbClr val="8A5A00"/>
                </a:solidFill>
              </a:rPr>
              <a:t>HR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938689A-0440-4FDD-B016-A544DAEC2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E83895-7B8E-4F55-922F-0F421DF11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prowadzi sprawy formalne, złożone i ryzykowne</a:t>
            </a:r>
          </a:p>
        </p:txBody>
      </p:sp>
    </p:spTree>
    <p:extLst>
      <p:ext uri="{BB962C8B-B14F-4D97-AF65-F5344CB8AC3E}">
        <p14:creationId xmlns:p14="http://schemas.microsoft.com/office/powerpoint/2010/main" val="125584266"/>
      </p:ext>
    </p:extLst>
  </p:cSld>
</p:sld>
</file>

<file path=ppt/slides/slide9.xml><?xml version="1.0" encoding="utf-8"?>
<p:sld xmlns:p="http://schemas.openxmlformats.org/presentationml/2006/main">
  <p:cSld name="Prywatność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f788c9594f4d06">
            <a:extLst>
              <a:ext uri="{96DAC541-7B7A-43D3-8B79-37D633B846F1}">
                <asvg:svgBlip xmlns:asvg="http://schemas.microsoft.com/office/drawing/2016/SVG/main" r:embed="R4e5ce81c7502406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07BDFF03-FA00-487F-849C-27F28E60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B24E53EB-7779-4F35-A654-D63926AE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BC8C03-6D3E-4A85-9E95-20490C15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PRYWATNOŚĆ JEST CZĘŚCIĄ PRODUKTU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7EBB5F37-6031-4ACA-A4AB-6842884B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Rozmowy z Em są prywatne.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A8D4917-5C85-424C-9503-B86DA88B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7D1EB839-BE3A-40C1-ABFC-FD65FC282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Pracodawca nie ma dostępu do pytań ani odpowiedzi.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3E34FCC1-AF40-4F52-88E3-8AE8E8FD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FFD166"/>
                </a:solidFill>
              </a:defRPr>
            </a:pPr>
            <a:r>
              <a:rPr sz="2250" b="0" i="0">
                <a:solidFill>
                  <a:srgbClr val="FFD166"/>
                </a:solidFill>
              </a:rPr>
              <a:t>Bez pomiaru produktywności, monitoringu, rankingów i formalnej oceny pracowników.</a:t>
            </a:r>
          </a:p>
        </p:txBody>
      </p:sp>
    </p:spTree>
    <p:extLst>
      <p:ext uri="{BB962C8B-B14F-4D97-AF65-F5344CB8AC3E}">
        <p14:creationId xmlns:p14="http://schemas.microsoft.com/office/powerpoint/2010/main" val="2115938088"/>
      </p:ext>
    </p:extLst>
  </p:cSld>
</p:sld>
</file>

<file path=ppt/slides/slide10.xml><?xml version="1.0" encoding="utf-8"?>
<p:sld xmlns:p="http://schemas.openxmlformats.org/presentationml/2006/main">
  <p:cSld name="Wdroże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a6cd7b01ab435e">
            <a:extLst>
              <a:ext uri="{96DAC541-7B7A-43D3-8B79-37D633B846F1}">
                <asvg:svgBlip xmlns:asvg="http://schemas.microsoft.com/office/drawing/2016/SVG/main" r:embed="R86e2128e902f415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560797A6-58BC-4219-93DF-44430D74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2FB83A-C7EA-4A32-BA3A-D07BB6F8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ZACZNIJ TAM, GDZIE PRESJA JEST WIDOCZNA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0B9B9393-D90D-42E0-8696-CC5E3CD6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8A5A00"/>
                </a:solidFill>
              </a:defRPr>
            </a:pPr>
            <a:r>
              <a:rPr sz="26250" b="1" i="0">
                <a:solidFill>
                  <a:srgbClr val="8A5A00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8BB07970-C420-44FA-A1E8-748459C9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Zacznij od</a:t>
            </a:r>
          </a:p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brygadzistów.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C0F21E2-0D76-4DF1-B145-615E01CE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D65633-6316-4275-B291-2B7A50032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Kilka godzin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C904BB-4804-4430-AD10-1FE70FE3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na uruchomienie konta organizacji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FFDB8D-4F49-4571-AC63-41969A88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8A5A00"/>
                </a:solidFill>
              </a:defRPr>
            </a:pPr>
            <a:r>
              <a:rPr sz="3150" b="1" i="0">
                <a:solidFill>
                  <a:srgbClr val="8A5A00"/>
                </a:solidFill>
              </a:rPr>
              <a:t>Około 15 minut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45F2F6-040F-4494-B75B-21A55E4F1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do pierwszego użycia</a:t>
            </a:r>
          </a:p>
        </p:txBody>
      </p:sp>
    </p:spTree>
    <p:extLst>
      <p:ext uri="{BB962C8B-B14F-4D97-AF65-F5344CB8AC3E}">
        <p14:creationId xmlns:p14="http://schemas.microsoft.com/office/powerpoint/2010/main" val="119163900"/>
      </p:ext>
    </p:extLst>
  </p:cSld>
</p:sld>
</file>

<file path=ppt/slides/slide11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5f53df938e498b">
            <a:extLst>
              <a:ext uri="{96DAC541-7B7A-43D3-8B79-37D633B846F1}">
                <asvg:svgBlip xmlns:asvg="http://schemas.microsoft.com/office/drawing/2016/SVG/main" r:embed="R17048acca48945e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202EA-F270-4769-A548-3BAA81A8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NASTĘPNA ZMIANA NIE BĘDZIE CZEKAĆ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FC7E1B10-59A7-4AD8-84DC-2B6F7C71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Zacznijmy od rozmowy,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która nie może czekać.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11AE766-C08F-4B36-A928-998D7A1E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7C9D6321-A117-4CE9-A975-FAFB8261E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FF4D6"/>
                </a:solidFill>
              </a:defRPr>
            </a:pPr>
            <a:r>
              <a:rPr sz="3900" b="1" i="0">
                <a:solidFill>
                  <a:srgbClr val="FFF4D6"/>
                </a:solidFill>
              </a:rPr>
              <a:t>Umów 30-minutowe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256F29-2E39-4329-AF74-2D163B33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112050-B5BD-43E3-A10D-B7DF1CE7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0991A8-AEC5-4E8E-ACE8-C75F52AD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Przed ważną rozmową.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F8CA8064-43EB-4799-B2C8-04FDEE2A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448702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2026-09-05T20:36:10.9400000Z</dcterms:created>
  <dcterms:modified xsi:type="dcterms:W3CDTF">2026-09-05T20:36:10.9400000Z</dcterms:modified>
</coreProperties>
</file>