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eea875b9694a17" /><Relationship Type="http://schemas.openxmlformats.org/officeDocument/2006/relationships/extended-properties" Target="/docProps/app.xml" Id="Rfe6a4f18f9234f2d" /><Relationship Type="http://schemas.openxmlformats.org/officeDocument/2006/relationships/officeDocument" Target="/ppt/presentation.xml" Id="Rec88ac9e536940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bfccf6266c4ecb"/>
  </p:sldMasterIdLst>
  <p:notesMasterIdLst>
    <p:notesMasterId xmlns:r="http://schemas.openxmlformats.org/officeDocument/2006/relationships" r:id="R17a7efd601154195"/>
  </p:notesMasterIdLst>
  <p:sldIdLst>
    <p:sldId xmlns:r="http://schemas.openxmlformats.org/officeDocument/2006/relationships" id="256" r:id="R04866f9d640c4254"/>
    <p:sldId xmlns:r="http://schemas.openxmlformats.org/officeDocument/2006/relationships" id="257" r:id="R477fa1c693dd4fce"/>
    <p:sldId xmlns:r="http://schemas.openxmlformats.org/officeDocument/2006/relationships" id="258" r:id="R85807c05119d4284"/>
    <p:sldId xmlns:r="http://schemas.openxmlformats.org/officeDocument/2006/relationships" id="259" r:id="R7114475fa2204047"/>
    <p:sldId xmlns:r="http://schemas.openxmlformats.org/officeDocument/2006/relationships" id="260" r:id="R8e36b09e8be64878"/>
    <p:sldId xmlns:r="http://schemas.openxmlformats.org/officeDocument/2006/relationships" id="261" r:id="R5e58f26c25a647a2"/>
    <p:sldId xmlns:r="http://schemas.openxmlformats.org/officeDocument/2006/relationships" id="262" r:id="Rbc3202943d2d42f4"/>
    <p:sldId xmlns:r="http://schemas.openxmlformats.org/officeDocument/2006/relationships" id="263" r:id="R47097d92469e4a24"/>
    <p:sldId xmlns:r="http://schemas.openxmlformats.org/officeDocument/2006/relationships" id="264" r:id="R43a3adc668364193"/>
    <p:sldId xmlns:r="http://schemas.openxmlformats.org/officeDocument/2006/relationships" id="265" r:id="Rc088a817bce148b4"/>
    <p:sldId xmlns:r="http://schemas.openxmlformats.org/officeDocument/2006/relationships" id="266" r:id="R2ce5be73e0d74184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0663A933-4953-460F-BFC3-F855D0736F30}">
          <p14:sldIdLst>
            <p14:sldId id="256"/>
            <p14:sldId id="257"/>
          </p14:sldIdLst>
        </p14:section>
        <p14:section name="Rozwiązanie" id="{EA1F184C-A8A8-475A-A99F-F29EB2FBA698}">
          <p14:sldIdLst>
            <p14:sldId id="258"/>
            <p14:sldId id="259"/>
          </p14:sldIdLst>
        </p14:section>
        <p14:section name="Dowody i mechanizm" id="{DFD6E504-85A8-444A-9803-F7A4942E1B57}">
          <p14:sldIdLst>
            <p14:sldId id="260"/>
            <p14:sldId id="261"/>
            <p14:sldId id="262"/>
          </p14:sldIdLst>
        </p14:section>
        <p14:section name="Wartość i prywatność" id="{926B8CA4-501D-4360-B1AF-E75AAC278BE2}">
          <p14:sldIdLst>
            <p14:sldId id="263"/>
            <p14:sldId id="264"/>
          </p14:sldIdLst>
        </p14:section>
        <p14:section name="Wdrożenie i kontakt" id="{1161C58A-C707-4A95-A894-27E5700C3E2C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02403ef3b849ca" /><Relationship Type="http://schemas.openxmlformats.org/officeDocument/2006/relationships/slideMaster" Target="/ppt/slideMasters/slideMaster1.xml" Id="R3cbfccf6266c4ecb" /><Relationship Type="http://schemas.openxmlformats.org/officeDocument/2006/relationships/notesMaster" Target="/ppt/notesMasters/notesMaster1.xml" Id="R17a7efd601154195" /><Relationship Type="http://schemas.openxmlformats.org/officeDocument/2006/relationships/presProps" Target="/ppt/presProps.xml" Id="R697003e11c934b63" /><Relationship Type="http://schemas.openxmlformats.org/officeDocument/2006/relationships/tableStyles" Target="/ppt/tableStyles.xml" Id="R8e90d6c8bc3e4f7b" /><Relationship Type="http://schemas.openxmlformats.org/officeDocument/2006/relationships/slide" Target="/ppt/slides/slide1.xml" Id="R04866f9d640c4254" /><Relationship Type="http://schemas.openxmlformats.org/officeDocument/2006/relationships/slide" Target="/ppt/slides/slide2.xml" Id="R477fa1c693dd4fce" /><Relationship Type="http://schemas.openxmlformats.org/officeDocument/2006/relationships/slide" Target="/ppt/slides/slide3.xml" Id="R85807c05119d4284" /><Relationship Type="http://schemas.openxmlformats.org/officeDocument/2006/relationships/slide" Target="/ppt/slides/slide4.xml" Id="R7114475fa2204047" /><Relationship Type="http://schemas.openxmlformats.org/officeDocument/2006/relationships/slide" Target="/ppt/slides/slide5.xml" Id="R8e36b09e8be64878" /><Relationship Type="http://schemas.openxmlformats.org/officeDocument/2006/relationships/slide" Target="/ppt/slides/slide6.xml" Id="R5e58f26c25a647a2" /><Relationship Type="http://schemas.openxmlformats.org/officeDocument/2006/relationships/slide" Target="/ppt/slides/slide7.xml" Id="Rbc3202943d2d42f4" /><Relationship Type="http://schemas.openxmlformats.org/officeDocument/2006/relationships/slide" Target="/ppt/slides/slide8.xml" Id="R47097d92469e4a24" /><Relationship Type="http://schemas.openxmlformats.org/officeDocument/2006/relationships/slide" Target="/ppt/slides/slide9.xml" Id="R43a3adc668364193" /><Relationship Type="http://schemas.openxmlformats.org/officeDocument/2006/relationships/slide" Target="/ppt/slides/slide10.xml" Id="Rc088a817bce148b4" /><Relationship Type="http://schemas.openxmlformats.org/officeDocument/2006/relationships/slide" Target="/ppt/slides/slide11.xml" Id="R2ce5be73e0d741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8fe0e043cb48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2f4cc4ea2f4b4d" /><Relationship Type="http://schemas.openxmlformats.org/officeDocument/2006/relationships/notesMaster" Target="/ppt/notesMasters/notesMaster1.xml" Id="R7e6715168f0649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e806d0ea4340f6" /><Relationship Type="http://schemas.openxmlformats.org/officeDocument/2006/relationships/notesMaster" Target="/ppt/notesMasters/notesMaster1.xml" Id="R04f737d91ac745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9cddf4a45d4d27" /><Relationship Type="http://schemas.openxmlformats.org/officeDocument/2006/relationships/notesMaster" Target="/ppt/notesMasters/notesMaster1.xml" Id="R0b808361d13a4a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c87492cf774d59" /><Relationship Type="http://schemas.openxmlformats.org/officeDocument/2006/relationships/notesMaster" Target="/ppt/notesMasters/notesMaster1.xml" Id="R8c0125f5d53e40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e6613c0d61489c" /><Relationship Type="http://schemas.openxmlformats.org/officeDocument/2006/relationships/notesMaster" Target="/ppt/notesMasters/notesMaster1.xml" Id="R9f16d1850ea544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32f967cbe046d1" /><Relationship Type="http://schemas.openxmlformats.org/officeDocument/2006/relationships/notesMaster" Target="/ppt/notesMasters/notesMaster1.xml" Id="Rb424456f7b2946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6b7ad3cf144302" /><Relationship Type="http://schemas.openxmlformats.org/officeDocument/2006/relationships/notesMaster" Target="/ppt/notesMasters/notesMaster1.xml" Id="Rd15825501dc146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0305f0aa53407e" /><Relationship Type="http://schemas.openxmlformats.org/officeDocument/2006/relationships/notesMaster" Target="/ppt/notesMasters/notesMaster1.xml" Id="R3f44f9a029e84e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9fa53938994b96" /><Relationship Type="http://schemas.openxmlformats.org/officeDocument/2006/relationships/notesMaster" Target="/ppt/notesMasters/notesMaster1.xml" Id="R9df5555b3b9143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d17811b5994c9e" /><Relationship Type="http://schemas.openxmlformats.org/officeDocument/2006/relationships/notesMaster" Target="/ppt/notesMasters/notesMaster1.xml" Id="R7323ace02f364d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ab5c85fde04daa" /><Relationship Type="http://schemas.openxmlformats.org/officeDocument/2006/relationships/notesMaster" Target="/ppt/notesMasters/notesMaster1.xml" Id="R35f9d9e381ed41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Agata K. testimonial in the HR / service company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service company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8711f94f7045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77333613364285" /><Relationship Type="http://schemas.openxmlformats.org/officeDocument/2006/relationships/slideLayout" Target="/ppt/slideLayouts/slideLayout1.xml" Id="R4f489656196b499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489656196b499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3be22226e4628" /><Relationship Type="http://schemas.openxmlformats.org/officeDocument/2006/relationships/image" Target="/ppt/media/image.png" Id="Rb8b7f97f0f54459b" /><Relationship Type="http://schemas.openxmlformats.org/officeDocument/2006/relationships/image" Target="/ppt/media/image.svg" Id="R6cf077a704804f48" /><Relationship Type="http://schemas.openxmlformats.org/officeDocument/2006/relationships/notesSlide" Target="/ppt/notesSlides/notesSlide1.xml" Id="R523640fbcde549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914d3ff6e443c" /><Relationship Type="http://schemas.openxmlformats.org/officeDocument/2006/relationships/image" Target="/ppt/media/image2.png" Id="R767b015c9abe47ac" /><Relationship Type="http://schemas.openxmlformats.org/officeDocument/2006/relationships/image" Target="/ppt/media/image2.svg" Id="R23a39d0baccc4a88" /><Relationship Type="http://schemas.openxmlformats.org/officeDocument/2006/relationships/notesSlide" Target="/ppt/notesSlides/notesSlide2.xml" Id="Re5d720470ec343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bf0d1e8ad4a27" /><Relationship Type="http://schemas.openxmlformats.org/officeDocument/2006/relationships/image" Target="/ppt/media/image3.png" Id="R92ad058a79594541" /><Relationship Type="http://schemas.openxmlformats.org/officeDocument/2006/relationships/image" Target="/ppt/media/image3.svg" Id="Rf73ed6307e3046fb" /><Relationship Type="http://schemas.openxmlformats.org/officeDocument/2006/relationships/notesSlide" Target="/ppt/notesSlides/notesSlide3.xml" Id="Rfe7d2e2768844c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e85f67b914725" /><Relationship Type="http://schemas.openxmlformats.org/officeDocument/2006/relationships/image" Target="/ppt/media/image4.png" Id="R3c95248638cf4042" /><Relationship Type="http://schemas.openxmlformats.org/officeDocument/2006/relationships/image" Target="/ppt/media/image4.svg" Id="R139114e74bed4c6c" /><Relationship Type="http://schemas.openxmlformats.org/officeDocument/2006/relationships/notesSlide" Target="/ppt/notesSlides/notesSlide4.xml" Id="R4d65e74b07014c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d14e1abea4053" /><Relationship Type="http://schemas.openxmlformats.org/officeDocument/2006/relationships/image" Target="/ppt/media/image5.png" Id="Rd47beae855ea4ad1" /><Relationship Type="http://schemas.openxmlformats.org/officeDocument/2006/relationships/image" Target="/ppt/media/image5.svg" Id="R1d3819b861524c2b" /><Relationship Type="http://schemas.openxmlformats.org/officeDocument/2006/relationships/notesSlide" Target="/ppt/notesSlides/notesSlide5.xml" Id="R686735ebcb8b43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2ebeaf5c34a6b" /><Relationship Type="http://schemas.openxmlformats.org/officeDocument/2006/relationships/image" Target="/ppt/media/image6.png" Id="R866191efceb54426" /><Relationship Type="http://schemas.openxmlformats.org/officeDocument/2006/relationships/image" Target="/ppt/media/image6.svg" Id="Rfc83a77f38c54d7d" /><Relationship Type="http://schemas.openxmlformats.org/officeDocument/2006/relationships/notesSlide" Target="/ppt/notesSlides/notesSlide6.xml" Id="Red644c67bddf4f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b888cccb54929" /><Relationship Type="http://schemas.openxmlformats.org/officeDocument/2006/relationships/image" Target="/ppt/media/image7.png" Id="R816f562d5d134fe4" /><Relationship Type="http://schemas.openxmlformats.org/officeDocument/2006/relationships/image" Target="/ppt/media/image7.svg" Id="Re3ae22c47e474c91" /><Relationship Type="http://schemas.openxmlformats.org/officeDocument/2006/relationships/notesSlide" Target="/ppt/notesSlides/notesSlide7.xml" Id="R8654d7cf739243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c0549ac90455c" /><Relationship Type="http://schemas.openxmlformats.org/officeDocument/2006/relationships/image" Target="/ppt/media/image8.png" Id="R705ed45e32b44e9b" /><Relationship Type="http://schemas.openxmlformats.org/officeDocument/2006/relationships/image" Target="/ppt/media/image8.svg" Id="Rb2d2836283cf4389" /><Relationship Type="http://schemas.openxmlformats.org/officeDocument/2006/relationships/notesSlide" Target="/ppt/notesSlides/notesSlide8.xml" Id="Rdbc9ad3e8f2d47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20884e9626474e" /><Relationship Type="http://schemas.openxmlformats.org/officeDocument/2006/relationships/image" Target="/ppt/media/image9.png" Id="R903fc055f8bf4770" /><Relationship Type="http://schemas.openxmlformats.org/officeDocument/2006/relationships/image" Target="/ppt/media/image9.svg" Id="R7750338968e64f69" /><Relationship Type="http://schemas.openxmlformats.org/officeDocument/2006/relationships/notesSlide" Target="/ppt/notesSlides/notesSlide9.xml" Id="R6b60f98d2ea64d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7f3e43d604507" /><Relationship Type="http://schemas.openxmlformats.org/officeDocument/2006/relationships/image" Target="/ppt/media/image10.png" Id="R86ac1a29f3b74f92" /><Relationship Type="http://schemas.openxmlformats.org/officeDocument/2006/relationships/image" Target="/ppt/media/image10.svg" Id="R293f96399e264c0f" /><Relationship Type="http://schemas.openxmlformats.org/officeDocument/2006/relationships/notesSlide" Target="/ppt/notesSlides/notesSlide10.xml" Id="R021960a873be43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b934b8a63e40b3" /><Relationship Type="http://schemas.openxmlformats.org/officeDocument/2006/relationships/image" Target="/ppt/media/image11.png" Id="Rd7b2edf5a21e4a10" /><Relationship Type="http://schemas.openxmlformats.org/officeDocument/2006/relationships/image" Target="/ppt/media/image11.svg" Id="Rd9dd72e3c6494495" /><Relationship Type="http://schemas.openxmlformats.org/officeDocument/2006/relationships/notesSlide" Target="/ppt/notesSlides/notesSlide11.xml" Id="Rd91ea7332ed24adc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7f97f0f54459b">
            <a:extLst>
              <a:ext uri="{96DAC541-7B7A-43D3-8B79-37D633B846F1}">
                <asvg:svgBlip xmlns:asvg="http://schemas.microsoft.com/office/drawing/2016/SVG/main" r:embed="R6cf077a704804f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881414-7A13-4030-990A-DB72132C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DLA HR BUSINESS PARTNERÓW I ZESPOŁÓW HR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3B061F05-1E73-4AAC-A6D5-E3F96487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FAF8371-EDCA-4D36-8190-0BA81267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AA15CE2-00CC-474D-BF9C-3AE2659A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każdemu menedżerowi przygotować feedback, rozmowę 1:1 lub trudną rozmowę, także wtedy, gdy HR nie może mu towarzyszyć.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D190D36-B953-42B0-8BEB-D3F0E173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36016581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7b015c9abe47ac">
            <a:extLst>
              <a:ext uri="{96DAC541-7B7A-43D3-8B79-37D633B846F1}">
                <asvg:svgBlip xmlns:asvg="http://schemas.microsoft.com/office/drawing/2016/SVG/main" r:embed="R23a39d0baccc4a8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0B4466D1-6438-4734-94FE-D7A73825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26AD3E97-6C31-45F2-B6AB-98CC34D5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EFE8F2"/>
                </a:solidFill>
              </a:defRPr>
            </a:pPr>
            <a:r>
              <a:rPr sz="10800" b="1" i="0">
                <a:solidFill>
                  <a:srgbClr val="EFE8F2"/>
                </a:solidFill>
              </a:rPr>
              <a:t>LUKA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1CE95-ED3A-432A-ACEF-E9BEF271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BRAKUJĄCY MOMENT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CBA024C7-1550-413A-A6AB-9C216B6A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75" b="1" i="0">
                <a:solidFill>
                  <a:srgbClr val="2D2D2D"/>
                </a:solidFill>
              </a:defRPr>
            </a:pPr>
            <a:r>
              <a:rPr sz="3975" b="1" i="0">
                <a:solidFill>
                  <a:srgbClr val="2D2D2D"/>
                </a:solidFill>
              </a:rPr>
              <a:t>Szkolenie nie przygotuje menedżera do każdej rozmowy, która czeka go jutro.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D59718E-C52D-4A8C-81BB-F1F4C4D1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5E50AEC1-77D3-41AE-BDD5-D314255B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7B4F81"/>
                </a:solidFill>
              </a:defRPr>
            </a:pPr>
            <a:r>
              <a:rPr sz="3675" b="1" i="0">
                <a:solidFill>
                  <a:srgbClr val="7B4F81"/>
                </a:solidFill>
              </a:rPr>
              <a:t>W konkretnej sytuacji często zostaje sam.</a:t>
            </a:r>
          </a:p>
        </p:txBody>
      </p:sp>
    </p:spTree>
    <p:extLst>
      <p:ext uri="{BB962C8B-B14F-4D97-AF65-F5344CB8AC3E}">
        <p14:creationId xmlns:p14="http://schemas.microsoft.com/office/powerpoint/2010/main" val="396756043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ad058a79594541">
            <a:extLst>
              <a:ext uri="{96DAC541-7B7A-43D3-8B79-37D633B846F1}">
                <asvg:svgBlip xmlns:asvg="http://schemas.microsoft.com/office/drawing/2016/SVG/main" r:embed="Rf73ed6307e3046f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3923B556-2F43-4636-A7E4-7900A9DD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625D7-F6B2-4C36-8D70-D853C039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WCIĄŻ TRAFIA DO HR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999E3F73-9B49-4C59-8CB1-2C3DE136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Zna zasady. Przed rozmową nadal potrzebuje wsparcia.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F4F26-DCCB-425A-A5AF-AFAC72E5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DDF478-9254-4155-8C84-479D5FBF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A9E85-087D-448B-A8BF-5D20297A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PO SZKOLENIU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F0A6BF-AFC6-49A2-9B45-FB29BEBB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Menedżer zna model feedbacku, ale sam musi dopasować go do tej konkretnej osoby.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6E7FC58-B678-487B-B358-3CF6BF42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71080-7B68-47B7-9615-19DACA60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FF0855A-5AEB-47A4-A105-EB29487D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1712C-1D00-4769-AFA4-54E90498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ZWYKŁE SPRAWY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D0AA7-1B07-4C27-9980-DCEDD12D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Menedżer prosi HR o pomoc nawet w zwykłej rozmowie, bo nie wie, jak ją zacząć.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5593F77-558B-4480-9A41-651C8F64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2BE98D-B900-4BDA-AFBF-32666102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7B4F81"/>
                </a:solidFill>
              </a:defRPr>
            </a:pPr>
            <a:r>
              <a:rPr sz="4800" b="1" i="0">
                <a:solidFill>
                  <a:srgbClr val="7B4F81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DCB5243-6012-48D7-B027-39ACB069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6594E-7B1B-4F49-9588-15B879FD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NIERÓWNY DOSTĘP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ADCC83-592C-4BCD-9045-8A9A92DA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Coaching obejmuje niewielu liderów. Pozostali polegają na pamięci i własnym doświadczeniu.</a:t>
            </a:r>
          </a:p>
        </p:txBody>
      </p:sp>
    </p:spTree>
    <p:extLst>
      <p:ext uri="{BB962C8B-B14F-4D97-AF65-F5344CB8AC3E}">
        <p14:creationId xmlns:p14="http://schemas.microsoft.com/office/powerpoint/2010/main" val="1476467940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5248638cf4042">
            <a:extLst>
              <a:ext uri="{96DAC541-7B7A-43D3-8B79-37D633B846F1}">
                <asvg:svgBlip xmlns:asvg="http://schemas.microsoft.com/office/drawing/2016/SVG/main" r:embed="R139114e74bed4c6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EC0ACDD2-E4D8-4BD2-B5A1-0D2C116A8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7658E5D1-EB5F-4FEF-A3D1-53D83A23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Powtarzające się skargi.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Bez pochopnej oceny.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5A69A588-9CD0-42E3-ABCA-9EC582F0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EBA9C-9839-40B6-BA1F-3AD1F94B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3A2FACBA-4EBB-4246-8426-D818853E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Zespół stale skarży się na jednego menedżera. Nie chcę, żeby od razu się zamknął. Jak zacząć?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57D7708-99D7-41F4-B728-326993C5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3C24F-1DF2-41F2-9A6A-62951411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2E82180B-48F6-4245-84DA-2021033B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Nie zaczynaj od oceny. Pokaż, że skargi się powtarzają, zapytaj o jego punkt widzenia, a potem wspólnie ustalcie jedną konkretną zmianę.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823B8-C68F-4E74-B93B-CC821E09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021971942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7beae855ea4ad1">
            <a:extLst>
              <a:ext uri="{96DAC541-7B7A-43D3-8B79-37D633B846F1}">
                <asvg:svgBlip xmlns:asvg="http://schemas.microsoft.com/office/drawing/2016/SVG/main" r:embed="R1d3819b861524c2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A1D09CF-A0F7-4AE7-83BA-F6FC31E4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858ED-E915-4B45-B06E-E128A63C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2DFD8D82-C58E-4277-91BC-A6BB3033D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D28C95CE-87A0-4736-9F3C-B3C55427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76D8A-4AA5-4E15-BA52-8569C1D8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3D268-95F9-4934-BAF6-3094F6AC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B5E0D1DC-2E24-476C-878A-C9000553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3ED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EBDE6-3855-4D6E-A677-FD95B735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7B4F81"/>
                </a:solidFill>
              </a:defRPr>
            </a:pPr>
            <a:r>
              <a:rPr sz="6900" b="1" i="0">
                <a:solidFill>
                  <a:srgbClr val="7B4F81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945AEB-EAEF-45D6-B893-C9588EEB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6855215F-E7DC-451B-8D36-8D9F5116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8576F-BA91-4090-A4D9-1F84E4FA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8274B-792E-4C1C-9B72-82687A27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4CCD7E-B8A9-43A5-B44C-04C3B849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1894144039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191efceb54426">
            <a:extLst>
              <a:ext uri="{96DAC541-7B7A-43D3-8B79-37D633B846F1}">
                <asvg:svgBlip xmlns:asvg="http://schemas.microsoft.com/office/drawing/2016/SVG/main" r:embed="Rfc83a77f38c54d7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21C56DBE-F826-40B2-BB10-2544C828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5938C-1EE6-4399-AD0E-60FE13A2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PERSPEKTYWA HR BUSINESS PARTNERA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851D1B53-8354-45C0-8ED0-685F6C2E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79BC6D1E-96D8-4C56-BA27-CA711619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„To nie jest martwy raport, o którym zapominasz po tygodniu. Menedżerowie nie potrzebują już spotkania ze mną, żeby wiedzieć, jak podejść do trudnego tematu. Mogę skupić się na realnym wsparciu.”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5011B3B5-A0F1-4966-9CCF-DCDB7014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8A7DF-0938-4B05-ABAB-A1C42F8B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Agata 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ABEE8-B7F9-42C3-A7E0-932E030D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HR business partner · Capterra, marzec 2026</a:t>
            </a:r>
          </a:p>
        </p:txBody>
      </p:sp>
    </p:spTree>
    <p:extLst>
      <p:ext uri="{BB962C8B-B14F-4D97-AF65-F5344CB8AC3E}">
        <p14:creationId xmlns:p14="http://schemas.microsoft.com/office/powerpoint/2010/main" val="1519969324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f562d5d134fe4">
            <a:extLst>
              <a:ext uri="{96DAC541-7B7A-43D3-8B79-37D633B846F1}">
                <asvg:svgBlip xmlns:asvg="http://schemas.microsoft.com/office/drawing/2016/SVG/main" r:embed="Re3ae22c47e474c9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C06836FD-3ECF-4BA9-A16A-9D1CFE96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5AAA50A8-652D-4989-B035-FFE79A21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FFAC0-72BD-461C-8617-3A9A03C5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C33B2A-A0EB-484D-BF5A-4CD4B85E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FFC02-3D8E-4D9E-BC51-80A6D0D2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7B062-3064-4DEB-9E62-5AA683DB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BC7990C-B67A-4BA3-95C0-9995FAE5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8C6D82-1F04-459D-A152-2E9CA085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7B4F81"/>
                </a:solidFill>
              </a:defRPr>
            </a:pPr>
            <a:r>
              <a:rPr sz="5100" b="1" i="0">
                <a:solidFill>
                  <a:srgbClr val="7B4F81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B111743-2095-460D-B51E-BAAF31B8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3D5881-9D4B-46D8-B936-AE18E8CA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C31D89-A5DF-4118-8EA8-FD692FBDD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50D4FF-6CE0-44EC-A884-9E1ECE91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527E96-3CE6-4DEE-BACE-97955582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E9AABB3-AEF6-4558-BA2D-61A356EE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BD059-E90F-42E2-81EE-5071E239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4AB60A-1D14-4800-835D-B8A8B605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843330096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5ed45e32b44e9b">
            <a:extLst>
              <a:ext uri="{96DAC541-7B7A-43D3-8B79-37D633B846F1}">
                <asvg:svgBlip xmlns:asvg="http://schemas.microsoft.com/office/drawing/2016/SVG/main" r:embed="Rb2d2836283cf438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6CC214B9-7892-47A1-A682-BFC4579C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2D27A-DE13-429A-91B1-C85B5242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CO ZMIENIA SIĘ DLA HR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230B871C-3335-42F2-BAEE-441177E7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Menedżer nie musi prosić HR o pomoc przed każdą zwykłą rozmową.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EE87F-B652-4FAB-82D9-594C184D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7B4F81"/>
                </a:solidFill>
              </a:defRPr>
            </a:pPr>
            <a:r>
              <a:rPr sz="2175" b="1" i="0">
                <a:solidFill>
                  <a:srgbClr val="7B4F81"/>
                </a:solidFill>
              </a:rPr>
              <a:t>MENEDŻER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D6BC697-4AD7-402B-ADF3-2296C948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28A76-6216-486E-AD68-02FA9674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sam przygotowuje się do rozmowy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BA0A051-4465-4FC3-AC19-813B835B8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43933B-6041-4CE2-A803-BA7A5B89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PRACOWNICY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D2A5462-C8DA-494D-B032-DB96AC21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157417-8AEE-4CA1-91D6-1792147DF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szybciej dostają konkretny feedback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0012436-6500-4AE6-BB76-A48CBDDC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B1FD8-832B-48A2-B262-F2253D1E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7B4F81"/>
                </a:solidFill>
              </a:defRPr>
            </a:pPr>
            <a:r>
              <a:rPr sz="2175" b="1" i="0">
                <a:solidFill>
                  <a:srgbClr val="7B4F81"/>
                </a:solidFill>
              </a:rPr>
              <a:t>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2CC6EE4-5D57-4568-BAE3-C80E01C0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4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9732A-224F-428B-B3AF-CD929702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ma więcej czasu na sprawy formalne, złożone i ryzykowne</a:t>
            </a:r>
          </a:p>
        </p:txBody>
      </p:sp>
    </p:spTree>
    <p:extLst>
      <p:ext uri="{BB962C8B-B14F-4D97-AF65-F5344CB8AC3E}">
        <p14:creationId xmlns:p14="http://schemas.microsoft.com/office/powerpoint/2010/main" val="1896757042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3fc055f8bf4770">
            <a:extLst>
              <a:ext uri="{96DAC541-7B7A-43D3-8B79-37D633B846F1}">
                <asvg:svgBlip xmlns:asvg="http://schemas.microsoft.com/office/drawing/2016/SVG/main" r:embed="R7750338968e64f6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D078D678-63BF-4E39-90B0-1FA99649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764C042C-A3D7-4B31-8150-CAAA93A6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86AB2-2249-4428-971D-D310F781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660585E6-7555-4CF3-B1C3-B13AE6D3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148F32B-D794-42A4-990D-636FE36D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0DCEDDE0-219A-439B-B913-A7CBA52C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5BF449FC-8340-4946-8505-B65A7561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C39ACC"/>
                </a:solidFill>
              </a:defRPr>
            </a:pPr>
            <a:r>
              <a:rPr sz="2250" b="0" i="0">
                <a:solidFill>
                  <a:srgbClr val="C39ACC"/>
                </a:solidFill>
              </a:rPr>
              <a:t>HR widzi konta, strukturę i zbiorcze statystyki, ale nie prywatne pytania ani odpowiedzi.</a:t>
            </a:r>
          </a:p>
        </p:txBody>
      </p:sp>
    </p:spTree>
    <p:extLst>
      <p:ext uri="{BB962C8B-B14F-4D97-AF65-F5344CB8AC3E}">
        <p14:creationId xmlns:p14="http://schemas.microsoft.com/office/powerpoint/2010/main" val="357540523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ac1a29f3b74f92">
            <a:extLst>
              <a:ext uri="{96DAC541-7B7A-43D3-8B79-37D633B846F1}">
                <asvg:svgBlip xmlns:asvg="http://schemas.microsoft.com/office/drawing/2016/SVG/main" r:embed="R293f96399e264c0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3E4A2BE2-B52A-4FFF-85A5-0BF3892B3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1F699F-4E21-4AE4-863A-5DDF7788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7B4F81"/>
                </a:solidFill>
              </a:defRPr>
            </a:pPr>
            <a:r>
              <a:rPr sz="1800" b="1" i="0">
                <a:solidFill>
                  <a:srgbClr val="7B4F81"/>
                </a:solidFill>
              </a:rPr>
              <a:t>MAŁY PILOTAŻ, PRAWDZIWY SYGNAŁ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FD41A3D9-E9A3-4C82-831E-F2595B9E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7B4F81"/>
                </a:solidFill>
              </a:defRPr>
            </a:pPr>
            <a:r>
              <a:rPr sz="26250" b="1" i="0">
                <a:solidFill>
                  <a:srgbClr val="7B4F81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2E9D07A4-3249-4BE3-B630-6493A3C8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Zacznij od jednego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działu.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6379FC4-1709-4804-885B-89B18F9A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232E4-3388-4847-9EAB-E2D98537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84B26-2725-4904-A059-8BF3966C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62A8C-2C98-4A47-B887-CD65BED2C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7B4F81"/>
                </a:solidFill>
              </a:defRPr>
            </a:pPr>
            <a:r>
              <a:rPr sz="3150" b="1" i="0">
                <a:solidFill>
                  <a:srgbClr val="7B4F81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62B9B3-3378-44A9-BB98-F0C17B92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2064502333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2edf5a21e4a10">
            <a:extLst>
              <a:ext uri="{96DAC541-7B7A-43D3-8B79-37D633B846F1}">
                <asvg:svgBlip xmlns:asvg="http://schemas.microsoft.com/office/drawing/2016/SVG/main" r:embed="Rd9dd72e3c649449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A398B-5CBB-4582-BED8-8B1C0598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39ACC"/>
                </a:solidFill>
              </a:defRPr>
            </a:pPr>
            <a:r>
              <a:rPr sz="1800" b="1" i="0">
                <a:solidFill>
                  <a:srgbClr val="C39ACC"/>
                </a:solidFill>
              </a:rPr>
              <a:t>ZAMIEŃ NAJBLIŻSZĄ ESKALACJĘ W TEST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33338F6D-29DF-474A-A792-610BFA27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 którą menedżer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idzie do HR.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8F43688-A2B2-4F44-B6DE-E9E3E20C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39A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3317A45-E13D-4A43-BC82-ABE456B3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3EDF5"/>
                </a:solidFill>
              </a:defRPr>
            </a:pPr>
            <a:r>
              <a:rPr sz="3900" b="1" i="0">
                <a:solidFill>
                  <a:srgbClr val="F3EDF5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21C05-CD5F-4419-A52B-6AE9FDA8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5E200-2EE8-43A0-8A7B-44CC8268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BF88A-1ACD-44A9-B934-57AF04B7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2F50F0A5-2379-4D25-920A-8587B67C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341679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2026-09-05T20:36:09.9330000Z</dcterms:created>
  <dcterms:modified xsi:type="dcterms:W3CDTF">2026-09-05T20:36:09.9330000Z</dcterms:modified>
</coreProperties>
</file>