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a0ed359fdc774347" /><Relationship Type="http://schemas.openxmlformats.org/officeDocument/2006/relationships/extended-properties" Target="/docProps/app.xml" Id="R7ea09108d73f474c" /><Relationship Type="http://schemas.openxmlformats.org/officeDocument/2006/relationships/officeDocument" Target="/ppt/presentation.xml" Id="Ra77d17feb1fa4833" /></Relationships>
</file>

<file path=ppt/presentation.xml><?xml version="1.0" encoding="utf-8"?>
<p:presentation xmlns:p="http://schemas.openxmlformats.org/presentationml/2006/main">
  <p:sldMasterIdLst>
    <p:sldMasterId xmlns:r="http://schemas.openxmlformats.org/officeDocument/2006/relationships" id="2147483648" r:id="Rf72c7084aea84a7b"/>
  </p:sldMasterIdLst>
  <p:notesMasterIdLst>
    <p:notesMasterId xmlns:r="http://schemas.openxmlformats.org/officeDocument/2006/relationships" r:id="Re276641ac2044ffd"/>
  </p:notesMasterIdLst>
  <p:sldIdLst>
    <p:sldId xmlns:r="http://schemas.openxmlformats.org/officeDocument/2006/relationships" id="256" r:id="Ra98b84c6335b43fb"/>
    <p:sldId xmlns:r="http://schemas.openxmlformats.org/officeDocument/2006/relationships" id="257" r:id="R7450d28742db4889"/>
    <p:sldId xmlns:r="http://schemas.openxmlformats.org/officeDocument/2006/relationships" id="258" r:id="R22d196df9b1c4779"/>
    <p:sldId xmlns:r="http://schemas.openxmlformats.org/officeDocument/2006/relationships" id="259" r:id="Rc5f768bcd63c4d9e"/>
    <p:sldId xmlns:r="http://schemas.openxmlformats.org/officeDocument/2006/relationships" id="260" r:id="R421288914dac40e8"/>
    <p:sldId xmlns:r="http://schemas.openxmlformats.org/officeDocument/2006/relationships" id="261" r:id="R5d82faa9c16d4232"/>
    <p:sldId xmlns:r="http://schemas.openxmlformats.org/officeDocument/2006/relationships" id="262" r:id="R13d831341f03428d"/>
    <p:sldId xmlns:r="http://schemas.openxmlformats.org/officeDocument/2006/relationships" id="263" r:id="R6ccb53f418674f11"/>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f4c12ada74a04a82" /><Relationship Type="http://schemas.openxmlformats.org/officeDocument/2006/relationships/slideMaster" Target="/ppt/slideMasters/slideMaster1.xml" Id="Rf72c7084aea84a7b" /><Relationship Type="http://schemas.openxmlformats.org/officeDocument/2006/relationships/notesMaster" Target="/ppt/notesMasters/notesMaster1.xml" Id="Re276641ac2044ffd" /><Relationship Type="http://schemas.openxmlformats.org/officeDocument/2006/relationships/presProps" Target="/ppt/presProps.xml" Id="R5618bcd8b3824d14" /><Relationship Type="http://schemas.openxmlformats.org/officeDocument/2006/relationships/tableStyles" Target="/ppt/tableStyles.xml" Id="R921d9b011ca44682" /><Relationship Type="http://schemas.openxmlformats.org/officeDocument/2006/relationships/slide" Target="/ppt/slides/slide1.xml" Id="Ra98b84c6335b43fb" /><Relationship Type="http://schemas.openxmlformats.org/officeDocument/2006/relationships/slide" Target="/ppt/slides/slide2.xml" Id="R7450d28742db4889" /><Relationship Type="http://schemas.openxmlformats.org/officeDocument/2006/relationships/slide" Target="/ppt/slides/slide3.xml" Id="R22d196df9b1c4779" /><Relationship Type="http://schemas.openxmlformats.org/officeDocument/2006/relationships/slide" Target="/ppt/slides/slide4.xml" Id="Rc5f768bcd63c4d9e" /><Relationship Type="http://schemas.openxmlformats.org/officeDocument/2006/relationships/slide" Target="/ppt/slides/slide5.xml" Id="R421288914dac40e8" /><Relationship Type="http://schemas.openxmlformats.org/officeDocument/2006/relationships/slide" Target="/ppt/slides/slide6.xml" Id="R5d82faa9c16d4232" /><Relationship Type="http://schemas.openxmlformats.org/officeDocument/2006/relationships/slide" Target="/ppt/slides/slide7.xml" Id="R13d831341f03428d" /><Relationship Type="http://schemas.openxmlformats.org/officeDocument/2006/relationships/slide" Target="/ppt/slides/slide8.xml" Id="R6ccb53f418674f11"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ac6b4c08135f4554"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dk2" tx2="lt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a:solidFill>
            <a:schemeClr val="phClr">
              <a:shade val="95000"/>
              <a:satMod val="105000"/>
            </a:schemeClr>
          </a:solidFill>
          <a:prstDash val="solid"/>
        </a:ln>
        <a:ln w="25400">
          <a:solidFill>
            <a:schemeClr val="phClr"/>
          </a:solidFill>
          <a:prstDash val="solid"/>
        </a:ln>
        <a:ln w="38100">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3505e5ff5c1b4ecb" /><Relationship Type="http://schemas.openxmlformats.org/officeDocument/2006/relationships/notesMaster" Target="/ppt/notesMasters/notesMaster1.xml" Id="R7a555376d49d4e76" /></Relationships>
</file>

<file path=ppt/notesSlides/_rels/notesSlide2.xml.rels>&#65279;<?xml version="1.0" encoding="utf-8"?><Relationships xmlns="http://schemas.openxmlformats.org/package/2006/relationships"><Relationship Type="http://schemas.openxmlformats.org/officeDocument/2006/relationships/slide" Target="/ppt/slides/slide2.xml" Id="R168dbc6379d04a31" /><Relationship Type="http://schemas.openxmlformats.org/officeDocument/2006/relationships/notesMaster" Target="/ppt/notesMasters/notesMaster1.xml" Id="Rcb5f6328de3d455d" /></Relationships>
</file>

<file path=ppt/notesSlides/_rels/notesSlide3.xml.rels>&#65279;<?xml version="1.0" encoding="utf-8"?><Relationships xmlns="http://schemas.openxmlformats.org/package/2006/relationships"><Relationship Type="http://schemas.openxmlformats.org/officeDocument/2006/relationships/slide" Target="/ppt/slides/slide3.xml" Id="R311609b353ea413c" /><Relationship Type="http://schemas.openxmlformats.org/officeDocument/2006/relationships/notesMaster" Target="/ppt/notesMasters/notesMaster1.xml" Id="Rccbac0ccc97347b0" /></Relationships>
</file>

<file path=ppt/notesSlides/_rels/notesSlide4.xml.rels>&#65279;<?xml version="1.0" encoding="utf-8"?><Relationships xmlns="http://schemas.openxmlformats.org/package/2006/relationships"><Relationship Type="http://schemas.openxmlformats.org/officeDocument/2006/relationships/slide" Target="/ppt/slides/slide4.xml" Id="Rc5344b39da6e4c85" /><Relationship Type="http://schemas.openxmlformats.org/officeDocument/2006/relationships/notesMaster" Target="/ppt/notesMasters/notesMaster1.xml" Id="Ra984d955462940c7" /></Relationships>
</file>

<file path=ppt/notesSlides/_rels/notesSlide5.xml.rels>&#65279;<?xml version="1.0" encoding="utf-8"?><Relationships xmlns="http://schemas.openxmlformats.org/package/2006/relationships"><Relationship Type="http://schemas.openxmlformats.org/officeDocument/2006/relationships/slide" Target="/ppt/slides/slide5.xml" Id="R1e780fb960fe445a" /><Relationship Type="http://schemas.openxmlformats.org/officeDocument/2006/relationships/notesMaster" Target="/ppt/notesMasters/notesMaster1.xml" Id="R70ead833409b4599" /></Relationships>
</file>

<file path=ppt/notesSlides/_rels/notesSlide6.xml.rels>&#65279;<?xml version="1.0" encoding="utf-8"?><Relationships xmlns="http://schemas.openxmlformats.org/package/2006/relationships"><Relationship Type="http://schemas.openxmlformats.org/officeDocument/2006/relationships/slide" Target="/ppt/slides/slide6.xml" Id="R77dc63febf084758" /><Relationship Type="http://schemas.openxmlformats.org/officeDocument/2006/relationships/notesMaster" Target="/ppt/notesMasters/notesMaster1.xml" Id="R2167560217c944a9" /></Relationships>
</file>

<file path=ppt/notesSlides/_rels/notesSlide7.xml.rels>&#65279;<?xml version="1.0" encoding="utf-8"?><Relationships xmlns="http://schemas.openxmlformats.org/package/2006/relationships"><Relationship Type="http://schemas.openxmlformats.org/officeDocument/2006/relationships/slide" Target="/ppt/slides/slide7.xml" Id="Rbd73b2a326cb45bd" /><Relationship Type="http://schemas.openxmlformats.org/officeDocument/2006/relationships/notesMaster" Target="/ppt/notesMasters/notesMaster1.xml" Id="R43c2fd4c118146eb" /></Relationships>
</file>

<file path=ppt/notesSlides/_rels/notesSlide8.xml.rels>&#65279;<?xml version="1.0" encoding="utf-8"?><Relationships xmlns="http://schemas.openxmlformats.org/package/2006/relationships"><Relationship Type="http://schemas.openxmlformats.org/officeDocument/2006/relationships/slide" Target="/ppt/slides/slide8.xml" Id="R94aacc82740e4537" /><Relationship Type="http://schemas.openxmlformats.org/officeDocument/2006/relationships/notesMaster" Target="/ppt/notesMasters/notesMaster1.xml" Id="R969c9b6e9cee43fe"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lvl="0" indent="0" algn="l">
              <a:spcBef>
                <a:spcPts val="0"/>
              </a:spcBef>
              <a:spcAft>
                <a:spcPts val="0"/>
              </a:spcAft>
              <a:buNone/>
            </a:pPr>
            <a:r>
              <a:rPr sz="1200"/>
              <a:t>Dzień dobry, dziękuję za spotkanie. Najpierw jedno zdanie o tym, o czym jest ten materiał, bo nie jest o oprogramowaniu. Jest o tym, co dzieje się w Państwa firmie w gabinetach menedżerów, kiedy trzeba komuś powiedzieć coś trudnego: o spóźnionym raporcie, o konflikcie w zespole, o zmianie, której ludzie nie chcą. Zarząd tych rozmów nie widzi, a to one decydują, czy dobry człowiek zostaje, czy odchodzi, i czy spór zostaje w zespole, czy trafia na Państwa biurko. Pokażę, jak firmy zapewniają menedżerom pomoc w tych rozmowach bez kolejnych szkoleń i bez angażowania zarządu w każdą sprawę. Całość zajmuje około dwudziestu pięciu minut.</a:t>
            </a:r>
            <a:br/>
            <a:br/>
            <a:r>
              <a:rPr sz="1200"/>
              <a:t>Persona, do której jest ta wersja:</a:t>
            </a:r>
            <a:br/>
            <a:r>
              <a:rPr sz="1200"/>
              <a:t>Prezes albo współwłaściciel firmy usługowo-technologicznej, kilkaset osób. Zbudował firmę i zna każdego menedżera. Myśli wynikiem, ryzykiem i czasem. Trafiają do niego eskalacje: odejścia dobrych ludzi, spory między działami, „szefie, muszę z panem pogadać”. Ma już platformę e-learningową, z której nikt nie korzysta, więc każde kolejne narzędzie ocenia przez pytanie „czy ludzie tego użyją”. Wyczuwa marketingową nowomowę natychmiast. Boi się: kolejnego martwego narzędzia, pytań prawnika o sztuczną inteligencję i dane pracowników, poczucia u menedżerów, że są kontrolowani, oraz czasu, który to zabierze.</a:t>
            </a:r>
            <a:br/>
            <a:br/>
            <a:r>
              <a:rPr sz="1200"/>
              <a:t>Wskazówki dla prowadzącego: Cel: orientacja w 60 sekund. Przedstaw się jednym zdaniem i powiedz, po co jest spotkanie: pokazać, jak firmy podnoszą jakość rozmów menedżerów z ludźmi bez kolejnych szkoleń i bez angażowania zarządu w każdą trudną sprawę.</a:t>
            </a:r>
            <a:br/>
            <a:r>
              <a:rPr sz="1200"/>
              <a:t>Nie opisuj jeszcze produktu. Zapowiedz plan: problem, jak to działa, co zyskuje firma, dowody, następny krok. Zapytaj, ile czasu naprawdę jest.</a:t>
            </a:r>
            <a:br/>
            <a:r>
              <a:rPr sz="1200"/>
              <a:t>Przed spotkaniem wpisz nazwę firmy i datę.</a:t>
            </a:r>
            <a:br/>
            <a:br/>
            <a:r>
              <a:rPr sz="1200"/>
              <a:t>Dane i źródła (każdy link sprawdzony 29.08.2026):</a:t>
            </a:r>
            <a:br/>
            <a:r>
              <a:rPr sz="1200"/>
              <a:t>1. W 2025 r. zaangażowanych było 20% pracowników na świecie, a zaangażowanie menedżerów spadło z 27% do 22%, najmocniej w historii pomiaru; Gallup szacuje koszt niskiego zaangażowania na ok. 10 bln USD rocznie. (Gallup, Harter i Pendell, „Global Employee Engagement Continues Decline” (State of the Global Workplace 2026), 2026). https://www.gallup.com/workplace/708071/global-employee-engagement-continues-decline.aspx Zastrzeżenie: 141 444 respondentów; self-report; koszt to model Gallupa.</a:t>
            </a:r>
            <a:br/>
            <a:r>
              <a:rPr sz="1200"/>
              <a:t>2. W Polsce zaangażowanych w pracę jest 7% pracowników, wobec 12% w Europie i 20% na świecie. (Gallup, „State of the Global Workplace: Poland Country-Level Data”, 2026). https://www.gallup.com/workplace/706802/state-global-workplace-poland-country-level-data.aspx Zastrzeżenie: Średnia z trzech lat sondaży (2023–2025), ok. 1000 respondentów rocznie.</a:t>
            </a:r>
            <a:br/>
            <a:r>
              <a:rPr sz="1200"/>
              <a:t>3. Menedżer odpowiada za co najmniej 70% różnic w zaangażowaniu między zespołami, a naturalny talent do zarządzania ma ok. 1 na 10 osób; firmy w 82% przypadków obsadzają to stanowisko osobą bez takiego talentu. (Gallup, Beck i Harter, „Why Great Managers Are So Rare”, 2014 (akt. 2026)). https://www.gallup.com/workplace/231593/why-great-managers-rare.aspx Zastrzeżenie: Dane Gallupa z zespołów w USA; 70% to wariancja między jednostkami, nie związek przyczynowy.</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lvl="0" indent="0" algn="l">
              <a:spcBef>
                <a:spcPts val="0"/>
              </a:spcBef>
              <a:spcAft>
                <a:spcPts val="0"/>
              </a:spcAft>
              <a:buNone/>
            </a:pPr>
            <a:r>
              <a:rPr sz="1200"/>
              <a:t>Jedno zdanie, które chciałbym, żeby zostało Państwu po tym spotkaniu. Kiedy do zarządu trafia wypowiedzenie dobrego pracownika albo spór, którego nikt nie umie zamknąć, to prawie nigdy nie jest początek historii. Początkiem była rozmowa kilka tygodni wcześniej: feedback, którego menedżer nie dał, bo nie wiedział, jak zacząć, albo dał go tak, że pracownik, zamiast się poprawić, zaczął się bronić. Jeśli tak jest, to najtaniej zmienia się to nie w gabinecie prezesa, tylko w tamtej pierwszej rozmowie. O tym jest cała dzisiejsza prezentacja.</a:t>
            </a:r>
            <a:br/>
            <a:br/>
            <a:r>
              <a:rPr sz="1200"/>
              <a:t>Wskazówki dla prowadzącego: Jedno zdanie i pauza. Reszta jest w komentarzu, nie na slajdzie.</a:t>
            </a:r>
            <a:br/>
            <a:br/>
            <a:r>
              <a:rPr sz="1200"/>
              <a:t>Dane i źródła (każdy link sprawdzony 29.08.2026):</a:t>
            </a:r>
            <a:br/>
            <a:r>
              <a:rPr sz="1200"/>
              <a:t>1. Menedżer odpowiada za co najmniej 70% różnic w zaangażowaniu między zespołami, a naturalny talent do zarządzania ma ok. 1 na 10 osób; firmy w 82% przypadków obsadzają to stanowisko osobą bez takiego talentu. (Gallup, Beck i Harter, „Why Great Managers Are So Rare”, 2014 (akt. 2026)). https://www.gallup.com/workplace/231593/why-great-managers-rare.aspx Zastrzeżenie: Dane Gallupa z zespołów w USA; 70% to wariancja między jednostkami, nie związek przyczynowy.</a:t>
            </a:r>
            <a:br/>
            <a:r>
              <a:rPr sz="1200"/>
              <a:t>2. W 2025 r. zaangażowanych było 20% pracowników na świecie, a zaangażowanie menedżerów spadło z 27% do 22%, najmocniej w historii pomiaru; Gallup szacuje koszt niskiego zaangażowania na ok. 10 bln USD rocznie. (Gallup, Harter i Pendell, „Global Employee Engagement Continues Decline” (State of the Global Workplace 2026), 2026). https://www.gallup.com/workplace/708071/global-employee-engagement-continues-decline.aspx Zastrzeżenie: 141 444 respondentów; self-report; koszt to model Gallupa.</a:t>
            </a:r>
            <a:br/>
            <a:r>
              <a:rPr sz="1200"/>
              <a:t>3. W Polsce zaangażowanych w pracę jest 7% pracowników, wobec 12% w Europie i 20% na świecie. (Gallup, „State of the Global Workplace: Poland Country-Level Data”, 2026). https://www.gallup.com/workplace/706802/state-global-workplace-poland-country-level-data.aspx Zastrzeżenie: Średnia z trzech lat sondaży (2023–2025), ok. 1000 respondentów rocznie.</a:t>
            </a:r>
            <a:br/>
            <a:r>
              <a:rPr sz="1200"/>
              <a:t>4. 42% odchodzących uważa, że można było ich zatrzymać, a u 45% w ciągu trzech miesięcy przed odejściem żaden przełożony nie zainicjował rozmowy o ich satysfakcji, wynikach ani przyszłości. (Gallup, Tatel i Wigert, „42% of Employee Turnover Is Preventable but Often Ignored”, 2024 (akt. 2026)). https://www.gallup.com/workplace/646538/employee-turnover-preventable-often-ignored.aspx Zastrzeżenie: USA, panel Gallupa, osoby, które odeszły dobrowolnie.</a:t>
            </a:r>
            <a:br/>
            <a:r>
              <a:rPr sz="1200"/>
              <a:t>5. 69% menedżerów przyznaje, że rozmowy z pracownikami sprawiają im trudność, a 37% boi się dawać bezpośredni krytyczny feedback. (Interact / Harris Poll, komunikat prasowy, 2016 (omówienie: Solomon, HBR, „Two-Thirds of Managers Are Uncomfortable Communicating with Employees”, 2016)). https://www.prnewswire.com/news-releases/come-in-and-shut-the-door--communication-breach-in-the-workplace-revealed-300218235.html Zastrzeżenie: USA, 2058 dorosłych, w tym 616 menedżerów; self-report. HBR: https://hbr.org/2016/03/two-thirds-of-managers-are-uncomfortable-communicating-with-employees</a:t>
            </a:r>
            <a:br/>
            <a:r>
              <a:rPr sz="1200"/>
              <a:t>6. Pracownicy, z którymi menedżer regularnie się spotyka, są prawie trzy razy częściej zaangażowani, a co drugi pracownik kiedyś odszedł z pracy, żeby uciec od swojego menedżera. (Gallup, Harter i Adkins, „Employees Want a Lot More From Their Managers”, 2015). https://www.gallup.com/workplace/236570/employees-lot-managers.aspx Zastrzeżenie: USA, self-report.</a:t>
            </a:r>
            <a:br/>
            <a:r>
              <a:rPr sz="1200"/>
              <a:t>7. Pracownicy w USA poświęcają średnio 2,8 godziny tygodniowo na konflikty w pracy; 27% widziało, jak konflikt przeradza się w ataki osobiste, a 18%, jak prowadzi do odejść z firmy. (CPP Inc. (dziś The Myers-Briggs Company), „Workplace Conflict and How Businesses Can Harness It to Thrive”, 2008). https://img.en25.com/Web/CPP/Conflict_report.pdf Zastrzeżenie: 5000 pracowników w 9 krajach, 2008; self-report; raport dostawcy narzędzi.</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lvl="0" indent="0" algn="l">
              <a:spcBef>
                <a:spcPts val="0"/>
              </a:spcBef>
              <a:spcAft>
                <a:spcPts val="0"/>
              </a:spcAft>
              <a:buNone/>
            </a:pPr>
            <a:r>
              <a:rPr sz="1200"/>
              <a:t>Na to samo pytanie dwie osoby dostaną od Em dwie różne odpowiedzi. Jedna mówi szybko i wprost, więc usłyszy, żeby nie zaczynać od oceny. Druga długo przygotowuje grunt i dostanie sygnał, że tym razem trzeba powiedzieć wprost, o co chodzi. Em dopasowuje wskazówki i do osoby, o którą ktoś pyta, i do tego, kto pyta. Zwykle wychodzą z tego trzy, cztery zdania, które można powiedzieć jutro rano na 1:1. Rozmowę prowadzi człowiek i to on decyduje, co z tych wskazówek weźmie. Nikt tych pytań nie czyta: ani szef, ani HR, ani my. Dlatego ludzie pytają tu o rzeczy, o które nie zapytaliby głośno.</a:t>
            </a:r>
            <a:br/>
            <a:br/>
            <a:r>
              <a:rPr sz="1200"/>
              <a:t>Wskazówki dla prowadzącego: Najczęstsze pytanie brzmi: czym to się różni od zwykłego czatu ze sztuczną inteligencją. Odpowiedź: Em zna wyniki obu osób, więc odpowiada inaczej dwóm osobom pytającym o to samo. Jeśli jest internet, pokaż Em na żywo na koncie demonstracyjnym.</a:t>
            </a:r>
            <a:br/>
            <a:br/>
            <a:r>
              <a:rPr sz="1200"/>
              <a:t>Dane i źródła (każdy link sprawdzony 29.08.2026):</a:t>
            </a:r>
            <a:br/>
            <a:r>
              <a:rPr sz="1200"/>
              <a:t>1. 69% menedżerów przyznaje, że rozmowy z pracownikami sprawiają im trudność, a 37% boi się dawać bezpośredni krytyczny feedback. (Interact / Harris Poll, komunikat prasowy, 2016 (omówienie: Solomon, HBR, „Two-Thirds of Managers Are Uncomfortable Communicating with Employees”, 2016)). https://www.prnewswire.com/news-releases/come-in-and-shut-the-door--communication-breach-in-the-workplace-revealed-300218235.html Zastrzeżenie: USA, 2058 dorosłych, w tym 616 menedżerów; self-report. HBR: https://hbr.org/2016/03/two-thirds-of-managers-are-uncomfortable-communicating-with-employees</a:t>
            </a:r>
            <a:br/>
            <a:r>
              <a:rPr sz="1200"/>
              <a:t>2. 57% pracowników woli feedback korygujący od pochwał, a 72% uważa, że ich wyniki poprawiłyby się, gdyby menedżer częściej go dawał. (Zenger Folkman, komunikat prasowy, 2014 (omówienie: Zenger i Folkman, HBR, „Your Employees Want the Negative Feedback You Hate to Give”, 2014)). https://www.prnewswire.com/news-releases/zenger-folkman-data-reveals-what-feedback-employees-really-want-245981901.html Zastrzeżenie: Self-report; dane firmy doradczej. HBR: https://hbr.org/2014/01/your-employees-want-the-negative-feedback-you-hate-to-give</a:t>
            </a:r>
            <a:br/>
            <a:r>
              <a:rPr sz="1200"/>
              <a:t>3. 80% pracowników, którzy w ostatnim tygodniu dostali sensowny feedback, jest w pełni zaangażowanych, a codzienny feedback (wobec rocznego) daje 3,6 raza większą szansę na silną motywację do wybitnej pracy. (Gallup, McLain i Nelson, „How Effective Feedback Fuels Performance”, 2022 (akt. 2024)). https://www.gallup.com/workplace/357764/fast-feedback-fuels-performance.aspx Zastrzeżenie: USA, panel Gallupa; korelacja.</a:t>
            </a:r>
            <a:br/>
            <a:r>
              <a:rPr sz="1200"/>
              <a:t>4. Spotkania 1:1 stanowią ok. 47% wszystkich spotkań w firmach, a mimo to prawie nie były badane naukowo. (Flinchum, Kreamer, Rogelberg i Gooty, „One-on-one meetings between managers and direct reports”, Organizational Psychology Review, 2023). https://doi.org/10.1177/20413866221097570 Zastrzeżenie: Recenzowany artykuł przeglądowy; 47% to szacunek cytowany przez autorów.</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lvl="0" indent="0" algn="l">
              <a:spcBef>
                <a:spcPts val="0"/>
              </a:spcBef>
              <a:spcAft>
                <a:spcPts val="0"/>
              </a:spcAft>
              <a:buNone/>
            </a:pPr>
            <a:r>
              <a:rPr sz="1200"/>
              <a:t>Najkrócej: trzech na czterech użytkowników poleciłoby Empatyzer, a ponad połowa widzi u siebie wzrost kompetencji. Ważniejsze bywa jednak to, co powtarza się w opiniach klientów: mniej nieporozumień, mniej powrotów do tego samego tematu, spokojniejsze trudne rozmowy. Opinie na Capterra piszą głównie prezesi i szefowie zespołów w firmach technologicznych i finansowych, a polskie referencje pochodzą między innymi z agencji technologicznej i z ochrony zdrowia. Pełne opinie i kontakt do klienta referencyjnego udostępniamy na życzenie.</a:t>
            </a:r>
            <a:br/>
            <a:br/>
            <a:r>
              <a:rPr sz="1200"/>
              <a:t>Wskazówki dla prowadzącego: Liczby to wyniki konkretnych badań i wdrożeń, nie gwarancja dla każdej organizacji; nie przeliczaj ich na produktywność ani rotację. Ocena 5,0/5 pochodzi z opinii opublikowanych na Capterra w lutym i marcu 2026 r.; cytaty są tłumaczone z angielskiego. Przed spotkaniem sprawdź aktualną liczbę opinii i stan profili GetApp oraz Software Advice. Przy liczbach 77/73/59 uzupełnij próbę i rok badania.</a:t>
            </a:r>
            <a:br/>
            <a:br/>
            <a:r>
              <a:rPr sz="1200"/>
              <a:t>Dane i źródła (każdy link sprawdzony 29.08.2026):</a:t>
            </a:r>
            <a:br/>
            <a:r>
              <a:rPr sz="1200"/>
              <a:t>1. Pracownicy, z którymi menedżer regularnie się spotyka, są prawie trzy razy częściej zaangażowani, a co drugi pracownik kiedyś odszedł z pracy, żeby uciec od swojego menedżera. (Gallup, Harter i Adkins, „Employees Want a Lot More From Their Managers”, 2015). https://www.gallup.com/workplace/236570/employees-lot-managers.aspx Zastrzeżenie: USA, self-report.</a:t>
            </a:r>
            <a:br/>
            <a:r>
              <a:rPr sz="1200"/>
              <a:t>2. Ponad trzy czwarte liderów i menedżerów używa generatywnej AI kilka razy w tygodniu, a wsparcie przełożonego podnosi odsetek pracowników pozytywnie nastawionych do AI z 15% do 55%. (BCG, „AI at Work 2025: Momentum Builds, but Gaps Remain”, 2025). https://www.bcg.com/publications/2025/ai-at-work-momentum-builds-but-gaps-remain Zastrzeżenie: 10 600+ respondentów w 11 krajach; self-report.</a:t>
            </a:r>
            <a:br/>
            <a:r>
              <a:rPr sz="1200"/>
              <a:t>3. Nową wiedzę ze szkolenia stosuje w pracy 62% pracowników zaraz po szkoleniu, 44% po pół roku i tylko 34% po roku (szacunki specjalistów ds. szkoleń ze 150 organizacji). (Saks i Belcourt, „An investigation of training activities and transfer of training in organizations”, Human Resource Management 45(4), 2006). https://doi.org/10.1002/hrm.20135 Zastrzeżenie: Kanada, 2006; szacunek specjalistów, nie obserwacja.</a:t>
            </a:r>
            <a:endParaRPr/>
          </a:p>
          <a:p xmlns:a="http://schemas.openxmlformats.org/drawingml/2006/main">
            <a:pPr marL="0" lvl="0" indent="0" algn="l">
              <a:spcBef>
                <a:spcPts val="0"/>
              </a:spcBef>
              <a:spcAft>
                <a:spcPts val="0"/>
              </a:spcAft>
              <a:buNone/>
            </a:pPr>
            <a:br/>
            <a:br/>
            <a:r>
              <a:rPr sz="1200"/>
              <a:t>[Sources]</a:t>
            </a:r>
            <a:br/>
            <a:r>
              <a:rPr sz="1200"/>
              <a:t>Wyniki badań użytkowników i referencje dostarczone przez Empatyzer.</a:t>
            </a:r>
            <a:br/>
            <a:r>
              <a:rPr sz="1200"/>
              <a:t>[/Sources]</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lvl="0" indent="0" algn="l">
              <a:spcBef>
                <a:spcPts val="0"/>
              </a:spcBef>
              <a:spcAft>
                <a:spcPts val="0"/>
              </a:spcAft>
              <a:buNone/>
            </a:pPr>
            <a:r>
              <a:rPr sz="1200"/>
              <a:t>Najprościej opowiedzieć to na jednej sytuacji. Ktoś ma jutro rano powiedzieć Ani, że raport znowu przyszedł po terminie, i chce to zrobić tak, żeby jej nie zniechęcić. Wieczorem otwiera Empatyzer, wybiera Anię i pisze zwykłym językiem, o co chodzi. Em zna sposób pracy obu tych osób, bo każda wypełniła wcześniej krótki kwestionariusz, w aplikacji nazywany diagnozą. Jeśli Ania go nie wypełniła, Em opiera się na tym, co pytający o niej napisze. W odpowiedzi pojawia się podpowiedź dopasowana do tej jednej osoby: od czego zacząć, czego nie mówić, jak ona może to odebrać. A przez kolejne miesiące dochodzą krótkie lekcje dobrane do tej osoby i jej zespołu. Wszystko mieści się w jednej aplikacji i zajmuje kilka minut wieczorem.</a:t>
            </a:r>
            <a:br/>
            <a:br/>
            <a:r>
              <a:rPr sz="1200"/>
              <a:t>Wskazówki dla prowadzącego: Trzy warstwy, jedno zdanie o każdej. Zdanie zamykające uprzedza trzy skojarzenia: test, platforma szkoleniowa, narzędzie oceny. Jeśli padnie pytanie „co Em wie o osobie, która nie wypełniła kwestionariusza”: opiera się wtedy na tym, co napisze pytający, i mówi o tym wprost.</a:t>
            </a:r>
            <a:br/>
            <a:br/>
            <a:r>
              <a:rPr sz="1200"/>
              <a:t>Dane i źródła (każdy link sprawdzony 29.08.2026):</a:t>
            </a:r>
            <a:br/>
            <a:r>
              <a:rPr sz="1200"/>
              <a:t>1. Menedżer odpowiada za co najmniej 70% różnic w zaangażowaniu między zespołami, a naturalny talent do zarządzania ma ok. 1 na 10 osób; firmy w 82% przypadków obsadzają to stanowisko osobą bez takiego talentu. (Gallup, Beck i Harter, „Why Great Managers Are So Rare”, 2014 (akt. 2026)). https://www.gallup.com/workplace/231593/why-great-managers-rare.aspx Zastrzeżenie: Dane Gallupa z zespołów w USA; 70% to wariancja między jednostkami, nie związek przyczynowy.</a:t>
            </a:r>
            <a:br/>
            <a:r>
              <a:rPr sz="1200"/>
              <a:t>2. Metaanaliza 335 prób: szkolenia przywódcze działają, ale istotnie lepiej, gdy są rozłożone na wiele sesji i zawierają praktykę oraz feedback, niż gdy są jednym skomasowanym blokiem. (Lacerenza, Reyes, Marlow, Joseph i Salas, „Leadership Training Design, Delivery, and Implementation: A Meta-Analysis”, Journal of Applied Psychology 102(12), 2017). https://doi.org/10.1037/apl0000241 Zastrzeżenie: Recenzowane; „rozłożone” oznacza wiele sesji, nie konkretną kadencję.</a:t>
            </a:r>
            <a:br/>
            <a:r>
              <a:rPr sz="1200"/>
              <a:t>3. Metaanaliza 317 eksperymentów: nauka rozłożona w czasie daje trwalsze zapamiętanie niż nauka w jednym bloku, a im dłużej wiedza ma się utrzymać, tym dłuższe powinny być odstępy między powtórkami. (Cepeda, Pashler, Vul, Wixted i Rohrer, „Distributed practice in verbal recall tasks”, Psychological Bulletin 132(3), 2006). https://doi.org/10.1037/0033-2909.132.3.354 Zastrzeżenie: Eksperymenty na materiale werbalnym.</a:t>
            </a:r>
            <a:br/>
            <a:r>
              <a:rPr sz="1200"/>
              <a:t>4. Tylko 23% pracowników w USA zdecydowanie ufa kierownictwu swojej organizacji, ale pracownicy, których menedżer zawsze wysłucha, 4,2 raza częściej ufają kierownictwu. (Gallup, „How to Build Trust in the Workplace”, 2022, oraz „Global Indicator: Leadership &amp; Management”, 2026). https://www.gallup.com/workplace/393401/trust-decline-rebuild.aspx Zastrzeżenie: Panel Gallupa, USA; korelacje. Wskaźnik: https://www.gallup.com/404252/indicator-leadership-management.aspx</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lvl="0" indent="0" algn="l">
              <a:spcBef>
                <a:spcPts val="0"/>
              </a:spcBef>
              <a:spcAft>
                <a:spcPts val="0"/>
              </a:spcAft>
              <a:buNone/>
            </a:pPr>
            <a:r>
              <a:rPr sz="1200"/>
              <a:t>W małej firmie jest zwykle jedna osoba od HR i ona nie może być przy każdym feedbacku, więc Empatyzer zdejmuje z niej te zwykłe sprawy. W średniej firmie HR nie dociera do wszystkich menedżerów, zwłaszcza w oddziałach, i Empatyzer jest tam, gdzie HR nie zdąży. W dużej organizacji są już programy rozwojowe, coaching, HR business partnerzy i Empatyzer ich nie zastępuje, tylko dokłada pomoc tuż przed konkretną rozmową, a HR widzi, ilu menedżerów korzysta i czym różnią się zespoły. Ilu menedżerów przypada u Państwa na jedną osobę w HR?</a:t>
            </a:r>
            <a:br/>
            <a:br/>
            <a:r>
              <a:rPr sz="1200"/>
              <a:t>Wskazówki dla prowadzącego: Cel: powiedzieć HR, co Empatyzer zmienia w firmie tej wielkości. Wskaż właściwą kolumnę.</a:t>
            </a:r>
            <a:br/>
            <a:r>
              <a:rPr sz="1200"/>
              <a:t>Mała: czas jedynej osoby od HR. Średnia: zasięg do menedżerów, do których HR nie dociera. Duża: współistnienie z programami rozwojowymi i dane zbiorcze.</a:t>
            </a:r>
            <a:br/>
            <a:r>
              <a:rPr sz="1200"/>
              <a:t>Pytanie: „Ilu menedżerów przypada u Państwa na jedną osobę w HR?”.</a:t>
            </a:r>
            <a:br/>
            <a:br/>
            <a:r>
              <a:rPr sz="1200"/>
              <a:t>Dane i źródła (każdy link sprawdzony 29.08.2026):</a:t>
            </a:r>
            <a:br/>
            <a:r>
              <a:rPr sz="1200"/>
              <a:t>1. Mediana to ok. 2 pracowników HR na 100 zatrudnionych (2025), czyli jedna osoba z HR na ok. 50 pracowników. (SHRM, „3 CHRO Benchmarking Data Insights”, 2025). https://www.shrm.org/executive-network/insights/more-support-for-hr--talent--chro-benchmarking-survey-insights- Zastrzeżenie: USA, członkowie SHRM.</a:t>
            </a:r>
            <a:br/>
            <a:r>
              <a:rPr sz="1200"/>
              <a:t>2. Według szacunku Gartnera HR business partner spędza tygodniowo ok. 19 godzin na sprawach pracowniczych i 16 na bieżącej operacyjce, a tylko ok. 9 na pracy strategicznej. (Gartner, „The Evolving Strategic Role of HR Business Partners”). https://www.gartner.com/en/human-resources/role/hr-business-partners Zastrzeżenie: Materiał ekspercki bez daty i próby; cytować jako szacunek.</a:t>
            </a:r>
            <a:br/>
            <a:r>
              <a:rPr sz="1200"/>
              <a:t>3. Tylko 39% pracowników uważa, że ich menedżer skutecznie daje jasny feedback rozwojowy, a menedżer poświęca średnio 9 godzin tygodniowo (prawie ćwierć czasu) na osobiste sprawy i emocje pracowników. (Gartner, komunikat prasowy „Gartner HR Survey Finds 47% of Managers Say They Are Working Harder Than One Year Ago”, 29.04.2026). https://www.gartner.com/en/newsroom/press-releases/2026-04-29-gartner-hr-survey-finds-47-percent-of-managers-say-they-are-working-harder-than-1-year-ago Zastrzeżenie: 2947 pracowników i menedżerów, XI–XII 2025; self-report.</a:t>
            </a:r>
            <a:br/>
            <a:r>
              <a:rPr sz="1200"/>
              <a:t>4. Menedżerowie średniego szczebla prawie połowę czasu spędzają na pracy niemenedżerskiej, a tylko 20% zdecydowanie zgadza się, że firma pomaga im być dobrymi menedżerami ludzi. (McKinsey, Field, Hancock, Mugayar-Baldocchi i Schaninger, „Stop wasting your most precious resource: Middle managers”, 2023). https://www.mckinsey.com/capabilities/people-and-organizational-performance/our-insights/stop-wasting-your-most-precious-resource-middle-managers Zastrzeżenie: 984 respondentów, w tym 706 menedżerów średniego szczebla; self-report.</a:t>
            </a:r>
            <a:br/>
            <a:r>
              <a:rPr sz="1200"/>
              <a:t>5. Zespoły z górnego kwartyla zaangażowania mają o 23% wyższą rentowność, 18% wyższą produktywność (sprzedaż) i 78% niższą absencję niż zespoły z dolnego kwartyla. (Gallup, „Q12 Meta-Analysis, 11th Edition”, 2024). https://www.gallup.com/workplace/321725/gallup-q12-meta-analysis-report.aspx Zastrzeżenie: 183 806 jednostek, 3,35 mln pracowników, 347 organizacji; dane korelacyjne.</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lvl="0" indent="0" algn="l">
              <a:spcBef>
                <a:spcPts val="0"/>
              </a:spcBef>
              <a:spcAft>
                <a:spcPts val="0"/>
              </a:spcAft>
              <a:buNone/>
            </a:pPr>
            <a:r>
              <a:rPr sz="1200"/>
              <a:t>Zacznijmy od tego, czym Em jest: to asystent oparty na sztucznej inteligencji. Rozmowy z Em zostają u tej jednej osoby, firma ich nie czyta. Osoba, o którą ktoś pyta, też nie zobaczy ani pytania, ani odpowiedzi. To warunek, żeby całość działała, bo kto podejrzewa, że jego pytania czyta szef albo HR, zapyta o coś bezpiecznego i przestanie z tego korzystać. Pełny wynik diagnozy należy do osoby, która ją wypełniła. Organizacja dostaje obraz zbiorczy: kulturę, motywacje i liczbę osób, które korzystają, bez nazwisk. Dane są przechowywane w Unii Europejskiej, a organizacja nie dostaje niczego, na czym dałoby się oprzeć decyzję o jednej osobie.</a:t>
            </a:r>
            <a:br/>
            <a:br/>
            <a:r>
              <a:rPr sz="1200"/>
              <a:t>Wskazówki dla prowadzącego: Mów o warstwach zabezpieczeń i ograniczaniu ryzyka, nigdy o bezpieczeństwie absolutnym. Dla prawnika i inspektora ochrony danych przygotuj osobny pakiet: umowa powierzenia, dostawca modelu i podwykonawcy, region przetwarzania, retencja i usuwanie danych, podstawa prawna i dobrowolność [do uzupełnienia przez zespół produktowy]. Jeśli w firmie działa rada pracowników albo związek zawodowy, powiedz to samo im.</a:t>
            </a:r>
            <a:br/>
            <a:br/>
            <a:r>
              <a:rPr sz="1200"/>
              <a:t>Dane i źródła (każdy link sprawdzony 29.08.2026):</a:t>
            </a:r>
            <a:br/>
            <a:r>
              <a:rPr sz="1200"/>
              <a:t>1. 81% dorosłych Amerykanów uważa, że przez monitorowanie z użyciem AI pracownicy poczują się nadmiernie obserwowani, a 71% sprzeciwia się ostatecznym decyzjom rekrutacyjnym podejmowanym przez AI. (Pew Research Center, „AI in Hiring and Evaluating Workers: What Americans Think”, 2023). https://www.pewresearch.org/internet/2023/04/20/ai-in-hiring-and-evaluating-workers-what-americans-think/ Zastrzeżenie: 11 004 dorosłych w USA, grudzień 2022.</a:t>
            </a:r>
            <a:br/>
            <a:r>
              <a:rPr sz="1200"/>
              <a:t>2. 86% kadry zarządzającej sądzi, że pracownicy wysoko ufają firmie, a deklaruje to tylko 67% pracowników; jedynie 60% pracowników uważa, że liderzy im ufają. (PwC, „2024 Trust Survey”, 2024). https://www.pwc.com/us/en/library/trust-in-business-survey.html Zastrzeżenie: USA, styczeń 2024; 548 menedżerów i 2039 pracowników.</a:t>
            </a:r>
            <a:br/>
            <a:r>
              <a:rPr sz="1200"/>
              <a:t>3. Tylko 23% pracowników w USA zdecydowanie ufa kierownictwu swojej organizacji, ale pracownicy, których menedżer zawsze wysłucha, 4,2 raza częściej ufają kierownictwu. (Gallup, „How to Build Trust in the Workplace”, 2022, oraz „Global Indicator: Leadership &amp; Management”, 2026). https://www.gallup.com/workplace/393401/trust-decline-rebuild.aspx Zastrzeżenie: Panel Gallupa, USA; korelacje. Wskaźnik: https://www.gallup.com/404252/indicator-leadership-management.aspx</a:t>
            </a:r>
            <a:br/>
            <a:r>
              <a:rPr sz="1200"/>
              <a:t>4. Tylko 37% pracowników jest bardzo pewnych, że ich organizacja odpowiedzialnie korzysta z danych o pracownikach, podczas gdy 78% pracodawców deklaruje zdalne monitorowanie pracowników. (Deloitte, „The transparency paradox”, 2024 Global Human Capital Trends, 2024). https://www.deloitte.com/us/en/insights/topics/talent/human-capital-trends/2024/transparency-in-the-workplace.html Zastrzeżenie: 14 000 liderów w 95 krajach plus ankiety pracowników; raport doradczy.</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lvl="0" indent="0" algn="l">
              <a:spcBef>
                <a:spcPts val="0"/>
              </a:spcBef>
              <a:spcAft>
                <a:spcPts val="0"/>
              </a:spcAft>
              <a:buNone/>
            </a:pPr>
            <a:r>
              <a:rPr sz="1200"/>
              <a:t>Na tym etapie nie chodzi o decyzję, tylko o jedno nazwisko: menedżera, który ma przed sobą trudną rozmowę w najbliższych dniach. Umówimy trzydzieści minut, pokażemy Em na tej właśnie sytuacji, z jego perspektywy, i zobaczą Państwo, co dostaje do ręki. Jeśli to ma sens, uruchamiamy pierwszą grupę menedżerów i po kilku tygodniach siadamy razem nad tym, ilu z nich naprawdę korzysta i co się zmieniło w ich zespołach. Na takim pokazie powinien być ktoś z HR i ten jeden menedżer.</a:t>
            </a:r>
            <a:br/>
            <a:br/>
            <a:r>
              <a:rPr sz="1200"/>
              <a:t>Wskazówki dla prowadzącego: Nie kończ na deklaracji „odezwiemy się”. Umów konkret: termin pokazu albo wysyłkę materiałów w ciągu doby. Jeśli rozmówca chce zacząć sam, wystarczy adres empatyzer.com; bezpłatna organizacja osobista obejmuje obecnie do trzech zaproszonych osób [zakres do potwierdzenia przed spotkaniem]. Warunki licencji i cenę raportu uzupełnij przed spotkaniem.</a:t>
            </a:r>
            <a:br/>
            <a:br/>
            <a:r>
              <a:rPr sz="1200"/>
              <a:t>Dane i źródła (każdy link sprawdzony 29.08.2026):</a:t>
            </a:r>
            <a:br/>
            <a:r>
              <a:rPr sz="1200"/>
              <a:t>1. W 2025 r. zaangażowanych było 20% pracowników na świecie, a zaangażowanie menedżerów spadło z 27% do 22%, najmocniej w historii pomiaru; Gallup szacuje koszt niskiego zaangażowania na ok. 10 bln USD rocznie. (Gallup, Harter i Pendell, „Global Employee Engagement Continues Decline” (State of the Global Workplace 2026), 2026). https://www.gallup.com/workplace/708071/global-employee-engagement-continues-decline.aspx Zastrzeżenie: 141 444 respondentów; self-report; koszt to model Gallupa.</a:t>
            </a:r>
            <a:br/>
            <a:r>
              <a:rPr sz="1200"/>
              <a:t>2. W Polsce zaangażowanych w pracę jest 7% pracowników, wobec 12% w Europie i 20% na świecie. (Gallup, „State of the Global Workplace: Poland Country-Level Data”, 2026). https://www.gallup.com/workplace/706802/state-global-workplace-poland-country-level-data.aspx Zastrzeżenie: Średnia z trzech lat sondaży (2023–2025), ok. 1000 respondentów rocznie.</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f45e64c3f6a140c3"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aa8f25dcd55c495e"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d4e76f8013d24ded"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b836ab18c65f4fa0"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0415da88841848f4"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adb20f770d5b4f87" /></Relationships>
</file>

<file path=ppt/slideLayouts/slideLayout1.xml><?xml version="1.0" encoding="utf-8"?>
<p:sldLayout xmlns:p="http://schemas.openxmlformats.org/presentationml/2006/main" matchingName="CONTENT">
  <p:cSld name="CONTENT">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Google Shape;11;p2">
            <a:extLst xmlns:a="http://schemas.openxmlformats.org/drawingml/2006/main">
              <a:ext uri="{FF2B5EF4-FFF2-40B4-BE49-F238E27FC236}">
                <a16:creationId xmlns:a16="http://schemas.microsoft.com/office/drawing/2014/main" id="{C4A6F79E-D5B3-4E80-A607-6C0C87CE5E5A}"/>
              </a:ext>
            </a:extLst>
          </p:cNvPr>
          <p:cNvSpPr>
            <a:spLocks xmlns:a="http://schemas.openxmlformats.org/drawingml/2006/main" noGrp="1"/>
          </p:cNvSpPr>
          <p:nvPr>
            <p:ph type="title" idx="0"/>
          </p:nvPr>
        </p:nvSpPr>
        <p:spPr>
          <a:xfrm xmlns:a="http://schemas.openxmlformats.org/drawingml/2006/main">
            <a:off x="548640" y="713232"/>
            <a:ext cx="11094415" cy="4572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91425" tIns="45700" rIns="91425" bIns="45700" anchor="t">
            <a:noAutofit/>
          </a:bodyPr>
          <a:lstStyle xmlns:a="http://schemas.openxmlformats.org/drawingml/2006/main">
            <a:lvl1pPr marR="0" algn="l">
              <a:spcBef>
                <a:spcPts val="0"/>
              </a:spcBef>
              <a:spcAft>
                <a:spcPts val="0"/>
              </a:spcAft>
              <a:buClr>
                <a:srgbClr val="241C28"/>
              </a:buClr>
              <a:buSzPts val="2800"/>
              <a:buFont typeface="Calibri"/>
              <a:buNone/>
              <a:defRPr sz="2800" b="1" i="0" u="none" cap="none">
                <a:solidFill>
                  <a:srgbClr val="241C28"/>
                </a:solidFill>
                <a:latin typeface="Calibri"/>
                <a:ea typeface="Calibri"/>
                <a:cs typeface="Calibri"/>
              </a:defRPr>
            </a:lvl1pPr>
            <a:lvl2pPr>
              <a:spcBef>
                <a:spcPts val="0"/>
              </a:spcBef>
              <a:spcAft>
                <a:spcPts val="0"/>
              </a:spcAft>
              <a:buSzPts val="1400"/>
              <a:buNone/>
              <a:defRPr sz="1800"/>
            </a:lvl2pPr>
            <a:lvl3pPr>
              <a:spcBef>
                <a:spcPts val="0"/>
              </a:spcBef>
              <a:spcAft>
                <a:spcPts val="0"/>
              </a:spcAft>
              <a:buSzPts val="1400"/>
              <a:buNone/>
              <a:defRPr sz="1800"/>
            </a:lvl3pPr>
            <a:lvl4pPr>
              <a:spcBef>
                <a:spcPts val="0"/>
              </a:spcBef>
              <a:spcAft>
                <a:spcPts val="0"/>
              </a:spcAft>
              <a:buSzPts val="1400"/>
              <a:buNone/>
              <a:defRPr sz="1800"/>
            </a:lvl4pPr>
            <a:lvl5pPr>
              <a:spcBef>
                <a:spcPts val="0"/>
              </a:spcBef>
              <a:spcAft>
                <a:spcPts val="0"/>
              </a:spcAft>
              <a:buSzPts val="1400"/>
              <a:buNone/>
              <a:defRPr sz="1800"/>
            </a:lvl5pPr>
            <a:lvl6pPr>
              <a:spcBef>
                <a:spcPts val="0"/>
              </a:spcBef>
              <a:spcAft>
                <a:spcPts val="0"/>
              </a:spcAft>
              <a:buSzPts val="1400"/>
              <a:buNone/>
              <a:defRPr sz="1800"/>
            </a:lvl6pPr>
            <a:lvl7pPr>
              <a:spcBef>
                <a:spcPts val="0"/>
              </a:spcBef>
              <a:spcAft>
                <a:spcPts val="0"/>
              </a:spcAft>
              <a:buSzPts val="1400"/>
              <a:buNone/>
              <a:defRPr sz="1800"/>
            </a:lvl7pPr>
            <a:lvl8pPr>
              <a:spcBef>
                <a:spcPts val="0"/>
              </a:spcBef>
              <a:spcAft>
                <a:spcPts val="0"/>
              </a:spcAft>
              <a:buSzPts val="1400"/>
              <a:buNone/>
              <a:defRPr sz="1800"/>
            </a:lvl8pPr>
            <a:lvl9pPr>
              <a:spcBef>
                <a:spcPts val="0"/>
              </a:spcBef>
              <a:spcAft>
                <a:spcPts val="0"/>
              </a:spcAft>
              <a:buSzPts val="1400"/>
              <a:buNone/>
              <a:defRPr sz="1800"/>
            </a:lvl9pPr>
          </a:lstStyle>
          <a:p xmlns:a="http://schemas.openxmlformats.org/drawingml/2006/main"/>
        </p:txBody>
      </p:sp>
    </p:spTree>
  </p:cSld>
</p:sldLayout>
</file>

<file path=ppt/slideLayouts/slideLayout2.xml><?xml version="1.0" encoding="utf-8"?>
<p:sldLayout xmlns:p="http://schemas.openxmlformats.org/presentationml/2006/main" matchingName="COVER">
  <p:cSld name="COVER">
    <p:bg>
      <p:bgPr>
        <a:solidFill xmlns:a="http://schemas.openxmlformats.org/drawingml/2006/main">
          <a:srgbClr val="3B1C40"/>
        </a:solidFill>
      </p:bgPr>
    </p:bg>
    <p:spTree>
      <p:nvGrpSpPr>
        <p:cNvPr id="1" name=""/>
        <p:cNvGrpSpPr/>
        <p:nvPr/>
      </p:nvGrpSpPr>
      <p:grpSpPr>
        <a:xfrm xmlns:a="http://schemas.openxmlformats.org/drawingml/2006/main"/>
      </p:grpSpPr>
      <p:sp>
        <p:nvSpPr>
          <p:cNvPr id="13" name="Google Shape;13;p3">
            <a:extLst xmlns:a="http://schemas.openxmlformats.org/drawingml/2006/main">
              <a:ext uri="{FF2B5EF4-FFF2-40B4-BE49-F238E27FC236}">
                <a16:creationId xmlns:a16="http://schemas.microsoft.com/office/drawing/2014/main" id="{9D18EC9C-A920-4D79-AED8-8E38CF781599}"/>
              </a:ext>
            </a:extLst>
          </p:cNvPr>
          <p:cNvSpPr>
            <a:spLocks xmlns:a="http://schemas.openxmlformats.org/drawingml/2006/main" noGrp="1"/>
          </p:cNvSpPr>
          <p:nvPr>
            <p:ph type="title" idx="0"/>
          </p:nvPr>
        </p:nvSpPr>
        <p:spPr>
          <a:xfrm xmlns:a="http://schemas.openxmlformats.org/drawingml/2006/main">
            <a:off x="731520" y="4187952"/>
            <a:ext cx="9692640" cy="11430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91425" tIns="45700" rIns="91425" bIns="45700" anchor="t">
            <a:noAutofit/>
          </a:bodyPr>
          <a:lstStyle xmlns:a="http://schemas.openxmlformats.org/drawingml/2006/main">
            <a:lvl1pPr marR="0" algn="l">
              <a:spcBef>
                <a:spcPts val="0"/>
              </a:spcBef>
              <a:spcAft>
                <a:spcPts val="0"/>
              </a:spcAft>
              <a:buClr>
                <a:srgbClr val="FFFFFF"/>
              </a:buClr>
              <a:buSzPts val="3800"/>
              <a:buFont typeface="Calibri"/>
              <a:buNone/>
              <a:defRPr sz="3800" b="1" i="0" u="none" cap="none">
                <a:solidFill>
                  <a:srgbClr val="FFFFFF"/>
                </a:solidFill>
                <a:latin typeface="Calibri"/>
                <a:ea typeface="Calibri"/>
                <a:cs typeface="Calibri"/>
              </a:defRPr>
            </a:lvl1pPr>
            <a:lvl2pPr>
              <a:spcBef>
                <a:spcPts val="0"/>
              </a:spcBef>
              <a:spcAft>
                <a:spcPts val="0"/>
              </a:spcAft>
              <a:buSzPts val="1400"/>
              <a:buNone/>
              <a:defRPr sz="1800"/>
            </a:lvl2pPr>
            <a:lvl3pPr>
              <a:spcBef>
                <a:spcPts val="0"/>
              </a:spcBef>
              <a:spcAft>
                <a:spcPts val="0"/>
              </a:spcAft>
              <a:buSzPts val="1400"/>
              <a:buNone/>
              <a:defRPr sz="1800"/>
            </a:lvl3pPr>
            <a:lvl4pPr>
              <a:spcBef>
                <a:spcPts val="0"/>
              </a:spcBef>
              <a:spcAft>
                <a:spcPts val="0"/>
              </a:spcAft>
              <a:buSzPts val="1400"/>
              <a:buNone/>
              <a:defRPr sz="1800"/>
            </a:lvl4pPr>
            <a:lvl5pPr>
              <a:spcBef>
                <a:spcPts val="0"/>
              </a:spcBef>
              <a:spcAft>
                <a:spcPts val="0"/>
              </a:spcAft>
              <a:buSzPts val="1400"/>
              <a:buNone/>
              <a:defRPr sz="1800"/>
            </a:lvl5pPr>
            <a:lvl6pPr>
              <a:spcBef>
                <a:spcPts val="0"/>
              </a:spcBef>
              <a:spcAft>
                <a:spcPts val="0"/>
              </a:spcAft>
              <a:buSzPts val="1400"/>
              <a:buNone/>
              <a:defRPr sz="1800"/>
            </a:lvl6pPr>
            <a:lvl7pPr>
              <a:spcBef>
                <a:spcPts val="0"/>
              </a:spcBef>
              <a:spcAft>
                <a:spcPts val="0"/>
              </a:spcAft>
              <a:buSzPts val="1400"/>
              <a:buNone/>
              <a:defRPr sz="1800"/>
            </a:lvl7pPr>
            <a:lvl8pPr>
              <a:spcBef>
                <a:spcPts val="0"/>
              </a:spcBef>
              <a:spcAft>
                <a:spcPts val="0"/>
              </a:spcAft>
              <a:buSzPts val="1400"/>
              <a:buNone/>
              <a:defRPr sz="1800"/>
            </a:lvl8pPr>
            <a:lvl9pPr>
              <a:spcBef>
                <a:spcPts val="0"/>
              </a:spcBef>
              <a:spcAft>
                <a:spcPts val="0"/>
              </a:spcAft>
              <a:buSzPts val="1400"/>
              <a:buNone/>
              <a:defRPr sz="1800"/>
            </a:lvl9pPr>
          </a:lstStyle>
          <a:p xmlns:a="http://schemas.openxmlformats.org/drawingml/2006/main"/>
        </p:txBody>
      </p:sp>
    </p:spTree>
  </p:cSld>
</p:sldLayout>
</file>

<file path=ppt/slideLayouts/slideLayout3.xml><?xml version="1.0" encoding="utf-8"?>
<p:sldLayout xmlns:p="http://schemas.openxmlformats.org/presentationml/2006/main" matchingName="INSIGHT">
  <p:cSld name="INSIGHT">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Google Shape;15;p4">
            <a:extLst xmlns:a="http://schemas.openxmlformats.org/drawingml/2006/main">
              <a:ext uri="{FF2B5EF4-FFF2-40B4-BE49-F238E27FC236}">
                <a16:creationId xmlns:a16="http://schemas.microsoft.com/office/drawing/2014/main" id="{1B3A9F8A-F91E-4FEE-B3A7-13411152D376}"/>
              </a:ext>
            </a:extLst>
          </p:cNvPr>
          <p:cNvSpPr>
            <a:spLocks xmlns:a="http://schemas.openxmlformats.org/drawingml/2006/main" noGrp="1"/>
          </p:cNvSpPr>
          <p:nvPr>
            <p:ph type="title" idx="0"/>
          </p:nvPr>
        </p:nvSpPr>
        <p:spPr>
          <a:xfrm xmlns:a="http://schemas.openxmlformats.org/drawingml/2006/main">
            <a:off x="868680" y="2103120"/>
            <a:ext cx="10424160" cy="21945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91425" tIns="45700" rIns="91425" bIns="45700" anchor="t">
            <a:noAutofit/>
          </a:bodyPr>
          <a:lstStyle xmlns:a="http://schemas.openxmlformats.org/drawingml/2006/main">
            <a:lvl1pPr marR="0" algn="l">
              <a:spcBef>
                <a:spcPts val="0"/>
              </a:spcBef>
              <a:spcAft>
                <a:spcPts val="0"/>
              </a:spcAft>
              <a:buClr>
                <a:srgbClr val="241C28"/>
              </a:buClr>
              <a:buSzPts val="3400"/>
              <a:buFont typeface="Calibri"/>
              <a:buNone/>
              <a:defRPr sz="3400" b="1" i="0" u="none" cap="none">
                <a:solidFill>
                  <a:srgbClr val="241C28"/>
                </a:solidFill>
                <a:latin typeface="Calibri"/>
                <a:ea typeface="Calibri"/>
                <a:cs typeface="Calibri"/>
              </a:defRPr>
            </a:lvl1pPr>
            <a:lvl2pPr>
              <a:spcBef>
                <a:spcPts val="0"/>
              </a:spcBef>
              <a:spcAft>
                <a:spcPts val="0"/>
              </a:spcAft>
              <a:buSzPts val="1400"/>
              <a:buNone/>
              <a:defRPr sz="1800"/>
            </a:lvl2pPr>
            <a:lvl3pPr>
              <a:spcBef>
                <a:spcPts val="0"/>
              </a:spcBef>
              <a:spcAft>
                <a:spcPts val="0"/>
              </a:spcAft>
              <a:buSzPts val="1400"/>
              <a:buNone/>
              <a:defRPr sz="1800"/>
            </a:lvl3pPr>
            <a:lvl4pPr>
              <a:spcBef>
                <a:spcPts val="0"/>
              </a:spcBef>
              <a:spcAft>
                <a:spcPts val="0"/>
              </a:spcAft>
              <a:buSzPts val="1400"/>
              <a:buNone/>
              <a:defRPr sz="1800"/>
            </a:lvl4pPr>
            <a:lvl5pPr>
              <a:spcBef>
                <a:spcPts val="0"/>
              </a:spcBef>
              <a:spcAft>
                <a:spcPts val="0"/>
              </a:spcAft>
              <a:buSzPts val="1400"/>
              <a:buNone/>
              <a:defRPr sz="1800"/>
            </a:lvl5pPr>
            <a:lvl6pPr>
              <a:spcBef>
                <a:spcPts val="0"/>
              </a:spcBef>
              <a:spcAft>
                <a:spcPts val="0"/>
              </a:spcAft>
              <a:buSzPts val="1400"/>
              <a:buNone/>
              <a:defRPr sz="1800"/>
            </a:lvl6pPr>
            <a:lvl7pPr>
              <a:spcBef>
                <a:spcPts val="0"/>
              </a:spcBef>
              <a:spcAft>
                <a:spcPts val="0"/>
              </a:spcAft>
              <a:buSzPts val="1400"/>
              <a:buNone/>
              <a:defRPr sz="1800"/>
            </a:lvl7pPr>
            <a:lvl8pPr>
              <a:spcBef>
                <a:spcPts val="0"/>
              </a:spcBef>
              <a:spcAft>
                <a:spcPts val="0"/>
              </a:spcAft>
              <a:buSzPts val="1400"/>
              <a:buNone/>
              <a:defRPr sz="1800"/>
            </a:lvl8pPr>
            <a:lvl9pPr>
              <a:spcBef>
                <a:spcPts val="0"/>
              </a:spcBef>
              <a:spcAft>
                <a:spcPts val="0"/>
              </a:spcAft>
              <a:buSzPts val="1400"/>
              <a:buNone/>
              <a:defRPr sz="1800"/>
            </a:lvl9pPr>
          </a:lstStyle>
          <a:p xmlns:a="http://schemas.openxmlformats.org/drawingml/2006/main"/>
        </p:txBody>
      </p:sp>
    </p:spTree>
  </p:cSld>
</p:sldLayout>
</file>

<file path=ppt/slideLayouts/slideLayout4.xml><?xml version="1.0" encoding="utf-8"?>
<p:sldLayout xmlns:p="http://schemas.openxmlformats.org/presentationml/2006/main" matchingName="CTA">
  <p:cSld name="CTA">
    <p:bg>
      <p:bgPr>
        <a:solidFill xmlns:a="http://schemas.openxmlformats.org/drawingml/2006/main">
          <a:srgbClr val="4F2854"/>
        </a:solidFill>
      </p:bgPr>
    </p:bg>
    <p:spTree>
      <p:nvGrpSpPr>
        <p:cNvPr id="1" name=""/>
        <p:cNvGrpSpPr/>
        <p:nvPr/>
      </p:nvGrpSpPr>
      <p:grpSpPr>
        <a:xfrm xmlns:a="http://schemas.openxmlformats.org/drawingml/2006/main"/>
      </p:grpSpPr>
      <p:sp>
        <p:nvSpPr>
          <p:cNvPr id="17" name="Google Shape;17;p5">
            <a:extLst xmlns:a="http://schemas.openxmlformats.org/drawingml/2006/main">
              <a:ext uri="{FF2B5EF4-FFF2-40B4-BE49-F238E27FC236}">
                <a16:creationId xmlns:a16="http://schemas.microsoft.com/office/drawing/2014/main" id="{D9838801-458C-426D-A3E9-B607E947164F}"/>
              </a:ext>
            </a:extLst>
          </p:cNvPr>
          <p:cNvSpPr>
            <a:spLocks xmlns:a="http://schemas.openxmlformats.org/drawingml/2006/main" noGrp="1"/>
          </p:cNvSpPr>
          <p:nvPr>
            <p:ph type="title" idx="0"/>
          </p:nvPr>
        </p:nvSpPr>
        <p:spPr>
          <a:xfrm xmlns:a="http://schemas.openxmlformats.org/drawingml/2006/main">
            <a:off x="731520" y="1481328"/>
            <a:ext cx="10058400" cy="9144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91425" tIns="45700" rIns="91425" bIns="45700" anchor="t">
            <a:noAutofit/>
          </a:bodyPr>
          <a:lstStyle xmlns:a="http://schemas.openxmlformats.org/drawingml/2006/main">
            <a:lvl1pPr marR="0" algn="l">
              <a:spcBef>
                <a:spcPts val="0"/>
              </a:spcBef>
              <a:spcAft>
                <a:spcPts val="0"/>
              </a:spcAft>
              <a:buClr>
                <a:srgbClr val="FFFFFF"/>
              </a:buClr>
              <a:buSzPts val="4000"/>
              <a:buFont typeface="Calibri"/>
              <a:buNone/>
              <a:defRPr sz="4000" b="1" i="0" u="none" cap="none">
                <a:solidFill>
                  <a:srgbClr val="FFFFFF"/>
                </a:solidFill>
                <a:latin typeface="Calibri"/>
                <a:ea typeface="Calibri"/>
                <a:cs typeface="Calibri"/>
              </a:defRPr>
            </a:lvl1pPr>
            <a:lvl2pPr>
              <a:spcBef>
                <a:spcPts val="0"/>
              </a:spcBef>
              <a:spcAft>
                <a:spcPts val="0"/>
              </a:spcAft>
              <a:buSzPts val="1400"/>
              <a:buNone/>
              <a:defRPr sz="1800"/>
            </a:lvl2pPr>
            <a:lvl3pPr>
              <a:spcBef>
                <a:spcPts val="0"/>
              </a:spcBef>
              <a:spcAft>
                <a:spcPts val="0"/>
              </a:spcAft>
              <a:buSzPts val="1400"/>
              <a:buNone/>
              <a:defRPr sz="1800"/>
            </a:lvl3pPr>
            <a:lvl4pPr>
              <a:spcBef>
                <a:spcPts val="0"/>
              </a:spcBef>
              <a:spcAft>
                <a:spcPts val="0"/>
              </a:spcAft>
              <a:buSzPts val="1400"/>
              <a:buNone/>
              <a:defRPr sz="1800"/>
            </a:lvl4pPr>
            <a:lvl5pPr>
              <a:spcBef>
                <a:spcPts val="0"/>
              </a:spcBef>
              <a:spcAft>
                <a:spcPts val="0"/>
              </a:spcAft>
              <a:buSzPts val="1400"/>
              <a:buNone/>
              <a:defRPr sz="1800"/>
            </a:lvl5pPr>
            <a:lvl6pPr>
              <a:spcBef>
                <a:spcPts val="0"/>
              </a:spcBef>
              <a:spcAft>
                <a:spcPts val="0"/>
              </a:spcAft>
              <a:buSzPts val="1400"/>
              <a:buNone/>
              <a:defRPr sz="1800"/>
            </a:lvl6pPr>
            <a:lvl7pPr>
              <a:spcBef>
                <a:spcPts val="0"/>
              </a:spcBef>
              <a:spcAft>
                <a:spcPts val="0"/>
              </a:spcAft>
              <a:buSzPts val="1400"/>
              <a:buNone/>
              <a:defRPr sz="1800"/>
            </a:lvl7pPr>
            <a:lvl8pPr>
              <a:spcBef>
                <a:spcPts val="0"/>
              </a:spcBef>
              <a:spcAft>
                <a:spcPts val="0"/>
              </a:spcAft>
              <a:buSzPts val="1400"/>
              <a:buNone/>
              <a:defRPr sz="1800"/>
            </a:lvl8pPr>
            <a:lvl9pPr>
              <a:spcBef>
                <a:spcPts val="0"/>
              </a:spcBef>
              <a:spcAft>
                <a:spcPts val="0"/>
              </a:spcAft>
              <a:buSzPts val="1400"/>
              <a:buNone/>
              <a:defRPr sz="1800"/>
            </a:lvl9pPr>
          </a:lstStyle>
          <a:p xmlns:a="http://schemas.openxmlformats.org/drawingml/2006/main"/>
        </p:txBody>
      </p:sp>
    </p:spTree>
  </p:cSld>
</p:sldLayout>
</file>

<file path=ppt/slideLayouts/slideLayout5.xml><?xml version="1.0" encoding="utf-8"?>
<p:sldLayout xmlns:p="http://schemas.openxmlformats.org/presentationml/2006/main" matchingName="DEFAULT">
  <p:cSld name="DEFAULT">
    <p:bg>
      <p:bgPr>
        <a:solidFill xmlns:a="http://schemas.openxmlformats.org/drawingml/2006/main">
          <a:schemeClr val="lt1"/>
        </a:solidFill>
      </p:bgPr>
    </p:bg>
    <p:spTree>
      <p:nvGrpSpPr>
        <p:cNvPr id="1" name=""/>
        <p:cNvGrpSpPr/>
        <p:nvPr/>
      </p:nvGrpSpPr>
      <p:grpSpPr>
        <a:xfrm xmlns:a="http://schemas.openxmlformats.org/drawingml/2006/main"/>
      </p:grpSpPr>
    </p:spTree>
  </p:cSld>
</p:sldLayout>
</file>

<file path=ppt/slideLayouts/slideLayout6.xml><?xml version="1.0" encoding="utf-8"?>
<p:sldLayout xmlns:p="http://schemas.openxmlformats.org/presentationml/2006/main" matchingName="MAP">
  <p:cSld name="MAP">
    <p:bg>
      <p:bgPr>
        <a:solidFill xmlns:a="http://schemas.openxmlformats.org/drawingml/2006/main">
          <a:srgbClr val="FFFFFF"/>
        </a:solidFill>
      </p:bgPr>
    </p:bg>
    <p:spTree>
      <p:nvGrpSpPr>
        <p:cNvPr id="1" name=""/>
        <p:cNvGrpSpPr/>
        <p:nvPr/>
      </p:nvGrpSpPr>
      <p:grpSpPr>
        <a:xfrm xmlns:a="http://schemas.openxmlformats.org/drawingml/2006/main"/>
      </p:grpSpPr>
      <p:sp>
        <p:nvSpPr>
          <p:cNvPr id="20" name="Google Shape;20;p7">
            <a:extLst xmlns:a="http://schemas.openxmlformats.org/drawingml/2006/main">
              <a:ext uri="{FF2B5EF4-FFF2-40B4-BE49-F238E27FC236}">
                <a16:creationId xmlns:a16="http://schemas.microsoft.com/office/drawing/2014/main" id="{AA427E88-07B5-48E6-98D9-4FB32B41B5AB}"/>
              </a:ext>
            </a:extLst>
          </p:cNvPr>
          <p:cNvSpPr>
            <a:spLocks xmlns:a="http://schemas.openxmlformats.org/drawingml/2006/main" noGrp="1"/>
          </p:cNvSpPr>
          <p:nvPr>
            <p:ph type="title" idx="0"/>
          </p:nvPr>
        </p:nvSpPr>
        <p:spPr>
          <a:xfrm xmlns:a="http://schemas.openxmlformats.org/drawingml/2006/main">
            <a:off x="457200" y="329184"/>
            <a:ext cx="6400800" cy="4572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91425" tIns="45700" rIns="91425" bIns="45700" anchor="t">
            <a:noAutofit/>
          </a:bodyPr>
          <a:lstStyle xmlns:a="http://schemas.openxmlformats.org/drawingml/2006/main">
            <a:lvl1pPr marR="0" algn="l">
              <a:spcBef>
                <a:spcPts val="0"/>
              </a:spcBef>
              <a:spcAft>
                <a:spcPts val="0"/>
              </a:spcAft>
              <a:buClr>
                <a:srgbClr val="241C28"/>
              </a:buClr>
              <a:buSzPts val="2400"/>
              <a:buFont typeface="Calibri"/>
              <a:buNone/>
              <a:defRPr sz="2400" b="1" i="0" u="none" cap="none">
                <a:solidFill>
                  <a:srgbClr val="241C28"/>
                </a:solidFill>
                <a:latin typeface="Calibri"/>
                <a:ea typeface="Calibri"/>
                <a:cs typeface="Calibri"/>
              </a:defRPr>
            </a:lvl1pPr>
            <a:lvl2pPr>
              <a:spcBef>
                <a:spcPts val="0"/>
              </a:spcBef>
              <a:spcAft>
                <a:spcPts val="0"/>
              </a:spcAft>
              <a:buSzPts val="1400"/>
              <a:buNone/>
              <a:defRPr sz="1800"/>
            </a:lvl2pPr>
            <a:lvl3pPr>
              <a:spcBef>
                <a:spcPts val="0"/>
              </a:spcBef>
              <a:spcAft>
                <a:spcPts val="0"/>
              </a:spcAft>
              <a:buSzPts val="1400"/>
              <a:buNone/>
              <a:defRPr sz="1800"/>
            </a:lvl3pPr>
            <a:lvl4pPr>
              <a:spcBef>
                <a:spcPts val="0"/>
              </a:spcBef>
              <a:spcAft>
                <a:spcPts val="0"/>
              </a:spcAft>
              <a:buSzPts val="1400"/>
              <a:buNone/>
              <a:defRPr sz="1800"/>
            </a:lvl4pPr>
            <a:lvl5pPr>
              <a:spcBef>
                <a:spcPts val="0"/>
              </a:spcBef>
              <a:spcAft>
                <a:spcPts val="0"/>
              </a:spcAft>
              <a:buSzPts val="1400"/>
              <a:buNone/>
              <a:defRPr sz="1800"/>
            </a:lvl5pPr>
            <a:lvl6pPr>
              <a:spcBef>
                <a:spcPts val="0"/>
              </a:spcBef>
              <a:spcAft>
                <a:spcPts val="0"/>
              </a:spcAft>
              <a:buSzPts val="1400"/>
              <a:buNone/>
              <a:defRPr sz="1800"/>
            </a:lvl6pPr>
            <a:lvl7pPr>
              <a:spcBef>
                <a:spcPts val="0"/>
              </a:spcBef>
              <a:spcAft>
                <a:spcPts val="0"/>
              </a:spcAft>
              <a:buSzPts val="1400"/>
              <a:buNone/>
              <a:defRPr sz="1800"/>
            </a:lvl7pPr>
            <a:lvl8pPr>
              <a:spcBef>
                <a:spcPts val="0"/>
              </a:spcBef>
              <a:spcAft>
                <a:spcPts val="0"/>
              </a:spcAft>
              <a:buSzPts val="1400"/>
              <a:buNone/>
              <a:defRPr sz="1800"/>
            </a:lvl8pPr>
            <a:lvl9pPr>
              <a:spcBef>
                <a:spcPts val="0"/>
              </a:spcBef>
              <a:spcAft>
                <a:spcPts val="0"/>
              </a:spcAft>
              <a:buSzPts val="1400"/>
              <a:buNone/>
              <a:defRPr sz="1800"/>
            </a:lvl9pPr>
          </a:lstStyle>
          <a:p xmlns:a="http://schemas.openxmlformats.org/drawingml/2006/main"/>
        </p:txBody>
      </p:sp>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7768684bf63f47c8" /><Relationship Type="http://schemas.openxmlformats.org/officeDocument/2006/relationships/slideLayout" Target="/ppt/slideLayouts/slideLayout1.xml" Id="R12a82ccfb1474ae6" /><Relationship Type="http://schemas.openxmlformats.org/officeDocument/2006/relationships/slideLayout" Target="/ppt/slideLayouts/slideLayout2.xml" Id="R4ffc742081cf4e2f" /><Relationship Type="http://schemas.openxmlformats.org/officeDocument/2006/relationships/slideLayout" Target="/ppt/slideLayouts/slideLayout3.xml" Id="Rb8f6b59c43a043ff" /><Relationship Type="http://schemas.openxmlformats.org/officeDocument/2006/relationships/slideLayout" Target="/ppt/slideLayouts/slideLayout4.xml" Id="R2b4d943c5b9b4045" /><Relationship Type="http://schemas.openxmlformats.org/officeDocument/2006/relationships/slideLayout" Target="/ppt/slideLayouts/slideLayout5.xml" Id="R2c68fca4db8049b8" /><Relationship Type="http://schemas.openxmlformats.org/officeDocument/2006/relationships/slideLayout" Target="/ppt/slideLayouts/slideLayout6.xml" Id="R6cc1391f224b443b"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dk2" tx2="lt2" accent1="accent1" accent2="accent2" accent3="accent3" accent4="accent4" accent5="accent5" accent6="accent6" hlink="hlink" folHlink="folHlink"/>
  <p:sldLayoutIdLst>
    <p:sldLayoutId xmlns:r="http://schemas.openxmlformats.org/officeDocument/2006/relationships" id="2147483649" r:id="R12a82ccfb1474ae6"/>
    <p:sldLayoutId xmlns:r="http://schemas.openxmlformats.org/officeDocument/2006/relationships" id="2147483650" r:id="R4ffc742081cf4e2f"/>
    <p:sldLayoutId xmlns:r="http://schemas.openxmlformats.org/officeDocument/2006/relationships" id="2147483651" r:id="Rb8f6b59c43a043ff"/>
    <p:sldLayoutId xmlns:r="http://schemas.openxmlformats.org/officeDocument/2006/relationships" id="2147483652" r:id="R2b4d943c5b9b4045"/>
    <p:sldLayoutId xmlns:r="http://schemas.openxmlformats.org/officeDocument/2006/relationships" id="2147483653" r:id="R2c68fca4db8049b8"/>
    <p:sldLayoutId xmlns:r="http://schemas.openxmlformats.org/officeDocument/2006/relationships" id="2147483654" r:id="R6cc1391f224b443b"/>
  </p:sldLayoutIdLst>
  <p:hf sldNum="0" hdr="0" ftr="0" dt="0"/>
  <p:txStyles>
    <p:titleStyle>
      <a:lvl1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1pPr>
      <a:lvl2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2pPr>
      <a:lvl3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3pPr>
      <a:lvl4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4pPr>
      <a:lvl5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5pPr>
      <a:lvl6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6pPr>
      <a:lvl7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7pPr>
      <a:lvl8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8pPr>
      <a:lvl9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9pPr>
    </p:titleStyle>
    <p:bodyStyle>
      <a:lvl1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1pPr>
      <a:lvl2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2pPr>
      <a:lvl3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3pPr>
      <a:lvl4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4pPr>
      <a:lvl5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5pPr>
      <a:lvl6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6pPr>
      <a:lvl7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7pPr>
      <a:lvl8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8pPr>
      <a:lvl9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9pPr>
    </p:bodyStyle>
    <p:otherStyle>
      <a:lvl1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1pPr>
      <a:lvl2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2pPr>
      <a:lvl3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3pPr>
      <a:lvl4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4pPr>
      <a:lvl5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5pPr>
      <a:lvl6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6pPr>
      <a:lvl7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7pPr>
      <a:lvl8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8pPr>
      <a:lvl9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9pPr>
    </p:otherStyle>
  </p:txStyles>
</p:sldMaster>
</file>

<file path=ppt/slideMasters/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a:solidFill>
            <a:schemeClr val="phClr">
              <a:shade val="95000"/>
              <a:satMod val="105000"/>
            </a:schemeClr>
          </a:solidFill>
          <a:prstDash val="solid"/>
        </a:ln>
        <a:ln w="25400">
          <a:solidFill>
            <a:schemeClr val="phClr"/>
          </a:solidFill>
          <a:prstDash val="solid"/>
        </a:ln>
        <a:ln w="38100">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83b93a47e1d441ca" /><Relationship Type="http://schemas.openxmlformats.org/officeDocument/2006/relationships/image" Target="/ppt/media/image.png" Id="R733df226b3c044b7" /><Relationship Type="http://schemas.openxmlformats.org/officeDocument/2006/relationships/image" Target="/ppt/media/image2.png" Id="Radd4d1d8a47d4ab0" /><Relationship Type="http://schemas.openxmlformats.org/officeDocument/2006/relationships/image" Target="/ppt/media/image3.png" Id="R2be6f4b4889341b2" /><Relationship Type="http://schemas.openxmlformats.org/officeDocument/2006/relationships/notesSlide" Target="/ppt/notesSlides/notesSlide1.xml" Id="Reca64201df144a62" /></Relationships>
</file>

<file path=ppt/slides/_rels/slide2.xml.rels>&#65279;<?xml version="1.0" encoding="utf-8"?><Relationships xmlns="http://schemas.openxmlformats.org/package/2006/relationships"><Relationship Type="http://schemas.openxmlformats.org/officeDocument/2006/relationships/slideLayout" Target="/ppt/slideLayouts/slideLayout3.xml" Id="R57583153d2fe4d33" /><Relationship Type="http://schemas.openxmlformats.org/officeDocument/2006/relationships/image" Target="/ppt/media/image3.png" Id="R567c5ebccf5d4995" /><Relationship Type="http://schemas.openxmlformats.org/officeDocument/2006/relationships/hyperlink" Target="/ppt/slides/slide2.xml" Id="R8965a5384394453e" /><Relationship Type="http://schemas.openxmlformats.org/officeDocument/2006/relationships/hyperlink" Target="/ppt/slides/slide4.xml" Id="R26fdf3cd87374602" /><Relationship Type="http://schemas.openxmlformats.org/officeDocument/2006/relationships/hyperlink" Target="/ppt/slides/slide5.xml" Id="R3ad2fb0e4c704268" /><Relationship Type="http://schemas.openxmlformats.org/officeDocument/2006/relationships/hyperlink" Target="/ppt/slides/slide6.xml" Id="Rcfa11b5aa60c46df" /><Relationship Type="http://schemas.openxmlformats.org/officeDocument/2006/relationships/hyperlink" Target="/ppt/slides/slide11.xml" Id="Ra5cbd834ae474b25" /><Relationship Type="http://schemas.openxmlformats.org/officeDocument/2006/relationships/hyperlink" Target="/ppt/slides/slide13.xml" Id="Rb466522d79824842" /><Relationship Type="http://schemas.openxmlformats.org/officeDocument/2006/relationships/hyperlink" Target="/ppt/slides/slide15.xml" Id="R5b3abb7accfe480c" /><Relationship Type="http://schemas.openxmlformats.org/officeDocument/2006/relationships/hyperlink" Target="/ppt/slides/slide16.xml" Id="R4c7d538b7d9843c1" /><Relationship Type="http://schemas.openxmlformats.org/officeDocument/2006/relationships/notesSlide" Target="/ppt/notesSlides/notesSlide2.xml" Id="Rac0fe41ff8a34983"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e5d377f516e84432" /><Relationship Type="http://schemas.openxmlformats.org/officeDocument/2006/relationships/image" Target="/ppt/media/image3.png" Id="R7b51892e3358465a" /><Relationship Type="http://schemas.openxmlformats.org/officeDocument/2006/relationships/hyperlink" Target="/ppt/slides/slide2.xml" Id="R9d7eca8dcdd64d45" /><Relationship Type="http://schemas.openxmlformats.org/officeDocument/2006/relationships/hyperlink" Target="/ppt/slides/slide4.xml" Id="R69eacef65b2d44e0" /><Relationship Type="http://schemas.openxmlformats.org/officeDocument/2006/relationships/hyperlink" Target="/ppt/slides/slide5.xml" Id="Rc517d5fcfdc24e28" /><Relationship Type="http://schemas.openxmlformats.org/officeDocument/2006/relationships/hyperlink" Target="/ppt/slides/slide6.xml" Id="Rd3d39979bfca46f4" /><Relationship Type="http://schemas.openxmlformats.org/officeDocument/2006/relationships/hyperlink" Target="/ppt/slides/slide11.xml" Id="R88f644a1c61b4d96" /><Relationship Type="http://schemas.openxmlformats.org/officeDocument/2006/relationships/hyperlink" Target="/ppt/slides/slide13.xml" Id="R6890c833a1f04905" /><Relationship Type="http://schemas.openxmlformats.org/officeDocument/2006/relationships/hyperlink" Target="/ppt/slides/slide15.xml" Id="Rccd76515b30c43f2" /><Relationship Type="http://schemas.openxmlformats.org/officeDocument/2006/relationships/hyperlink" Target="/ppt/slides/slide16.xml" Id="R97e8138b6d3944d5" /><Relationship Type="http://schemas.openxmlformats.org/officeDocument/2006/relationships/image" Target="/ppt/media/image4.png" Id="R56c5b29aaaff49f1" /><Relationship Type="http://schemas.openxmlformats.org/officeDocument/2006/relationships/image" Target="/ppt/media/image5.png" Id="Rca8e7ff62b2243a4" /><Relationship Type="http://schemas.openxmlformats.org/officeDocument/2006/relationships/image" Target="/ppt/media/image6.png" Id="R9f551a0d4ddd444a" /><Relationship Type="http://schemas.openxmlformats.org/officeDocument/2006/relationships/image" Target="/ppt/media/image7.png" Id="Rc6d5b489be334b40" /><Relationship Type="http://schemas.openxmlformats.org/officeDocument/2006/relationships/notesSlide" Target="/ppt/notesSlides/notesSlide3.xml" Id="R59630c1c36fa4ca3"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1f1b9368e71c470b" /><Relationship Type="http://schemas.openxmlformats.org/officeDocument/2006/relationships/image" Target="/ppt/media/image8.png" Id="R21b3920bad02410f" /><Relationship Type="http://schemas.openxmlformats.org/officeDocument/2006/relationships/image" Target="/ppt/media/image9.png" Id="R21644f821b4941c0" /><Relationship Type="http://schemas.openxmlformats.org/officeDocument/2006/relationships/image" Target="/ppt/media/image10.png" Id="Ra2ed18656f264dc3" /><Relationship Type="http://schemas.openxmlformats.org/officeDocument/2006/relationships/image" Target="/ppt/media/image11.png" Id="Rfa8c2b60e73541bc" /><Relationship Type="http://schemas.openxmlformats.org/officeDocument/2006/relationships/image" Target="/ppt/media/image12.png" Id="R21724f56d37d4e86" /><Relationship Type="http://schemas.openxmlformats.org/officeDocument/2006/relationships/image" Target="/ppt/media/image13.png" Id="R34bd64379fdd4a38" /><Relationship Type="http://schemas.openxmlformats.org/officeDocument/2006/relationships/image" Target="/ppt/media/image14.png" Id="R2a68054959f4402c" /><Relationship Type="http://schemas.openxmlformats.org/officeDocument/2006/relationships/image" Target="/ppt/media/image3.png" Id="Rbc2b0012b30b4414" /><Relationship Type="http://schemas.openxmlformats.org/officeDocument/2006/relationships/hyperlink" Target="/ppt/slides/slide2.xml" Id="Rbdc709a37a6e4c50" /><Relationship Type="http://schemas.openxmlformats.org/officeDocument/2006/relationships/hyperlink" Target="/ppt/slides/slide4.xml" Id="Rb8cdef8198544532" /><Relationship Type="http://schemas.openxmlformats.org/officeDocument/2006/relationships/hyperlink" Target="/ppt/slides/slide5.xml" Id="R4256ad12f6ce4392" /><Relationship Type="http://schemas.openxmlformats.org/officeDocument/2006/relationships/hyperlink" Target="/ppt/slides/slide6.xml" Id="R6ce9dd93db8149fc" /><Relationship Type="http://schemas.openxmlformats.org/officeDocument/2006/relationships/hyperlink" Target="/ppt/slides/slide11.xml" Id="R46a80787518b489a" /><Relationship Type="http://schemas.openxmlformats.org/officeDocument/2006/relationships/hyperlink" Target="/ppt/slides/slide13.xml" Id="R5700c07249234c7d" /><Relationship Type="http://schemas.openxmlformats.org/officeDocument/2006/relationships/hyperlink" Target="/ppt/slides/slide15.xml" Id="R02b5f04dce914ff2" /><Relationship Type="http://schemas.openxmlformats.org/officeDocument/2006/relationships/hyperlink" Target="/ppt/slides/slide16.xml" Id="Rdb959841e0814415" /><Relationship Type="http://schemas.openxmlformats.org/officeDocument/2006/relationships/notesSlide" Target="/ppt/notesSlides/notesSlide4.xml" Id="R52cd6d9e28fb4d7d"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9b0c9ed32b2b436a" /><Relationship Type="http://schemas.openxmlformats.org/officeDocument/2006/relationships/image" Target="/ppt/media/image3.png" Id="R01706d9b379d45d0" /><Relationship Type="http://schemas.openxmlformats.org/officeDocument/2006/relationships/hyperlink" Target="/ppt/slides/slide2.xml" Id="Rb8313a8033054a16" /><Relationship Type="http://schemas.openxmlformats.org/officeDocument/2006/relationships/hyperlink" Target="/ppt/slides/slide4.xml" Id="Ra475ba04040e416b" /><Relationship Type="http://schemas.openxmlformats.org/officeDocument/2006/relationships/hyperlink" Target="/ppt/slides/slide5.xml" Id="R9d24a3078d134baf" /><Relationship Type="http://schemas.openxmlformats.org/officeDocument/2006/relationships/hyperlink" Target="/ppt/slides/slide6.xml" Id="Racd85fdc70d440fb" /><Relationship Type="http://schemas.openxmlformats.org/officeDocument/2006/relationships/hyperlink" Target="/ppt/slides/slide11.xml" Id="Rb97a9321f4df46c5" /><Relationship Type="http://schemas.openxmlformats.org/officeDocument/2006/relationships/hyperlink" Target="/ppt/slides/slide13.xml" Id="Rcb6478bfbaf8438f" /><Relationship Type="http://schemas.openxmlformats.org/officeDocument/2006/relationships/hyperlink" Target="/ppt/slides/slide15.xml" Id="R8497b97edd4b42e1" /><Relationship Type="http://schemas.openxmlformats.org/officeDocument/2006/relationships/hyperlink" Target="/ppt/slides/slide16.xml" Id="R1fe82ecf11ac485b" /><Relationship Type="http://schemas.openxmlformats.org/officeDocument/2006/relationships/image" Target="/ppt/media/image15.png" Id="Rb7bbbbffb3034761" /><Relationship Type="http://schemas.openxmlformats.org/officeDocument/2006/relationships/image" Target="/ppt/media/image16.png" Id="R20d0226bbb484dc8" /><Relationship Type="http://schemas.openxmlformats.org/officeDocument/2006/relationships/image" Target="/ppt/media/image17.png" Id="R8af57d679fba4b97" /><Relationship Type="http://schemas.openxmlformats.org/officeDocument/2006/relationships/notesSlide" Target="/ppt/notesSlides/notesSlide5.xml" Id="R82aab4a87a6e47d8"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33c3da2281804479" /><Relationship Type="http://schemas.openxmlformats.org/officeDocument/2006/relationships/image" Target="/ppt/media/image3.png" Id="R6587247f92c74165" /><Relationship Type="http://schemas.openxmlformats.org/officeDocument/2006/relationships/hyperlink" Target="/ppt/slides/slide2.xml" Id="R3d0f4825c10045f6" /><Relationship Type="http://schemas.openxmlformats.org/officeDocument/2006/relationships/hyperlink" Target="/ppt/slides/slide4.xml" Id="R504ccb100921422d" /><Relationship Type="http://schemas.openxmlformats.org/officeDocument/2006/relationships/hyperlink" Target="/ppt/slides/slide5.xml" Id="R81ac6aefb7614e58" /><Relationship Type="http://schemas.openxmlformats.org/officeDocument/2006/relationships/hyperlink" Target="/ppt/slides/slide6.xml" Id="R718e4dbc0e464459" /><Relationship Type="http://schemas.openxmlformats.org/officeDocument/2006/relationships/hyperlink" Target="/ppt/slides/slide11.xml" Id="R881d286d74794556" /><Relationship Type="http://schemas.openxmlformats.org/officeDocument/2006/relationships/hyperlink" Target="/ppt/slides/slide13.xml" Id="R12394667395b4cba" /><Relationship Type="http://schemas.openxmlformats.org/officeDocument/2006/relationships/hyperlink" Target="/ppt/slides/slide15.xml" Id="R71b3fd142dc641a3" /><Relationship Type="http://schemas.openxmlformats.org/officeDocument/2006/relationships/hyperlink" Target="/ppt/slides/slide16.xml" Id="R4d1d0e4d6a0243c3" /><Relationship Type="http://schemas.openxmlformats.org/officeDocument/2006/relationships/image" Target="/ppt/media/image18.png" Id="R47928f2ddd344eb7" /><Relationship Type="http://schemas.openxmlformats.org/officeDocument/2006/relationships/notesSlide" Target="/ppt/notesSlides/notesSlide6.xml" Id="R6cb15564325d4a8e"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8fa241d28ff24c92" /><Relationship Type="http://schemas.openxmlformats.org/officeDocument/2006/relationships/image" Target="/ppt/media/image.jpeg" Id="Rca66e0eb4ece4e4a" /><Relationship Type="http://schemas.openxmlformats.org/officeDocument/2006/relationships/image" Target="/ppt/media/image3.png" Id="Rb4376d2cd4eb4e18" /><Relationship Type="http://schemas.openxmlformats.org/officeDocument/2006/relationships/hyperlink" Target="/ppt/slides/slide2.xml" Id="R3ad2f45fab0643df" /><Relationship Type="http://schemas.openxmlformats.org/officeDocument/2006/relationships/hyperlink" Target="/ppt/slides/slide4.xml" Id="R062b6b5f502a471d" /><Relationship Type="http://schemas.openxmlformats.org/officeDocument/2006/relationships/hyperlink" Target="/ppt/slides/slide5.xml" Id="Rb6fbb29dd7e34e72" /><Relationship Type="http://schemas.openxmlformats.org/officeDocument/2006/relationships/hyperlink" Target="/ppt/slides/slide6.xml" Id="Rfd4376c453bf4dac" /><Relationship Type="http://schemas.openxmlformats.org/officeDocument/2006/relationships/hyperlink" Target="/ppt/slides/slide11.xml" Id="R7dedf8cb5b834644" /><Relationship Type="http://schemas.openxmlformats.org/officeDocument/2006/relationships/hyperlink" Target="/ppt/slides/slide13.xml" Id="R19bac9c0900f420a" /><Relationship Type="http://schemas.openxmlformats.org/officeDocument/2006/relationships/hyperlink" Target="/ppt/slides/slide15.xml" Id="R05d884f32f5240bc" /><Relationship Type="http://schemas.openxmlformats.org/officeDocument/2006/relationships/hyperlink" Target="/ppt/slides/slide16.xml" Id="R56dc3c1588c04e85" /><Relationship Type="http://schemas.openxmlformats.org/officeDocument/2006/relationships/image" Target="/ppt/media/image19.png" Id="R5e971d1cc81544fe" /><Relationship Type="http://schemas.openxmlformats.org/officeDocument/2006/relationships/image" Target="/ppt/media/image20.png" Id="R7066dacddb874b21" /><Relationship Type="http://schemas.openxmlformats.org/officeDocument/2006/relationships/image" Target="/ppt/media/image21.png" Id="Rd7483bd887874d9c" /><Relationship Type="http://schemas.openxmlformats.org/officeDocument/2006/relationships/notesSlide" Target="/ppt/notesSlides/notesSlide7.xml" Id="Raf5e20659d68412e" /></Relationships>
</file>

<file path=ppt/slides/_rels/slide8.xml.rels>&#65279;<?xml version="1.0" encoding="utf-8"?><Relationships xmlns="http://schemas.openxmlformats.org/package/2006/relationships"><Relationship Type="http://schemas.openxmlformats.org/officeDocument/2006/relationships/slideLayout" Target="/ppt/slideLayouts/slideLayout4.xml" Id="R7c740bedd2d74899" /><Relationship Type="http://schemas.openxmlformats.org/officeDocument/2006/relationships/image" Target="/ppt/media/image3.png" Id="R54551f75460f4bfb" /><Relationship Type="http://schemas.openxmlformats.org/officeDocument/2006/relationships/hyperlink" Target="/ppt/slides/slide1.xml" Id="R0b53fc4ff0604356" /><Relationship Type="http://schemas.openxmlformats.org/officeDocument/2006/relationships/image" Target="/ppt/media/image22.png" Id="R55e6abd9241f4837" /><Relationship Type="http://schemas.openxmlformats.org/officeDocument/2006/relationships/image" Target="/ppt/media/image23.png" Id="R6fb25f57ee2d4551" /><Relationship Type="http://schemas.openxmlformats.org/officeDocument/2006/relationships/image" Target="/ppt/media/image24.png" Id="R582a1717739b4542" /><Relationship Type="http://schemas.openxmlformats.org/officeDocument/2006/relationships/notesSlide" Target="/ppt/notesSlides/notesSlide8.xml" Id="R1b7304059aec42aa"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pic>
        <p:nvPicPr>
          <p:cNvPr id="91" name="Google Shape;80;p9"/>
          <p:cNvPicPr>
            <a:picLocks xmlns:a="http://schemas.openxmlformats.org/drawingml/2006/main" noChangeAspect="1"/>
          </p:cNvPicPr>
          <p:nvPr/>
        </p:nvPicPr>
        <p:blipFill rotWithShape="1">
          <a:blip xmlns:r="http://schemas.openxmlformats.org/officeDocument/2006/relationships" xmlns:a="http://schemas.openxmlformats.org/drawingml/2006/main" r:embed="R733df226b3c044b7">
            <a:alphaModFix/>
          </a:blip>
          <a:srcRect xmlns:a="http://schemas.openxmlformats.org/drawingml/2006/main" l="0" t="0" r="0" b="0"/>
          <a:stretch xmlns:a="http://schemas.openxmlformats.org/drawingml/2006/main"/>
        </p:blipFill>
        <p:spPr>
          <a:xfrm xmlns:a="http://schemas.openxmlformats.org/drawingml/2006/main">
            <a:off x="0" y="0"/>
            <a:ext cx="12192000" cy="6858000"/>
          </a:xfrm>
          <a:prstGeom xmlns:a="http://schemas.openxmlformats.org/drawingml/2006/main" prst="rect">
            <a:avLst/>
          </a:prstGeom>
          <a:ln xmlns:a="http://schemas.openxmlformats.org/drawingml/2006/main">
            <a:noFill/>
          </a:ln>
        </p:spPr>
      </p:pic>
      <p:pic>
        <p:nvPicPr>
          <p:cNvPr id="92" name="Google Shape;81;p9"/>
          <p:cNvPicPr>
            <a:picLocks xmlns:a="http://schemas.openxmlformats.org/drawingml/2006/main" noChangeAspect="1"/>
          </p:cNvPicPr>
          <p:nvPr/>
        </p:nvPicPr>
        <p:blipFill rotWithShape="1">
          <a:blip xmlns:r="http://schemas.openxmlformats.org/officeDocument/2006/relationships" xmlns:a="http://schemas.openxmlformats.org/drawingml/2006/main" r:embed="Radd4d1d8a47d4ab0">
            <a:alphaModFix/>
          </a:blip>
          <a:srcRect xmlns:a="http://schemas.openxmlformats.org/drawingml/2006/main" l="0" t="0" r="0" b="0"/>
          <a:stretch xmlns:a="http://schemas.openxmlformats.org/drawingml/2006/main"/>
        </p:blipFill>
        <p:spPr>
          <a:xfrm xmlns:a="http://schemas.openxmlformats.org/drawingml/2006/main">
            <a:off x="0" y="0"/>
            <a:ext cx="12192000" cy="6858000"/>
          </a:xfrm>
          <a:prstGeom xmlns:a="http://schemas.openxmlformats.org/drawingml/2006/main" prst="rect">
            <a:avLst/>
          </a:prstGeom>
          <a:ln xmlns:a="http://schemas.openxmlformats.org/drawingml/2006/main">
            <a:noFill/>
          </a:ln>
        </p:spPr>
      </p:pic>
      <p:sp>
        <p:nvSpPr>
          <p:cNvPr id="82" name="Google Shape;82;p9">
            <a:extLst xmlns:a="http://schemas.openxmlformats.org/drawingml/2006/main">
              <a:ext uri="{FF2B5EF4-FFF2-40B4-BE49-F238E27FC236}">
                <a16:creationId xmlns:a16="http://schemas.microsoft.com/office/drawing/2014/main" id="{F19C99C0-DA34-4655-8EE4-328A65AC7CAB}"/>
              </a:ext>
            </a:extLst>
          </p:cNvPr>
          <p:cNvSpPr>
            <a:spLocks xmlns:a="http://schemas.openxmlformats.org/drawingml/2006/main" noGrp="1"/>
          </p:cNvSpPr>
          <p:nvPr/>
        </p:nvSpPr>
        <p:spPr>
          <a:xfrm xmlns:a="http://schemas.openxmlformats.org/drawingml/2006/main">
            <a:off x="731520" y="4224528"/>
            <a:ext cx="10058400" cy="256032"/>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spcBef>
                <a:spcPts val="0"/>
              </a:spcBef>
              <a:spcAft>
                <a:spcPts val="0"/>
              </a:spcAft>
              <a:buClr>
                <a:srgbClr val="FFFFFF"/>
              </a:buClr>
              <a:buSzPts val="850"/>
              <a:buFont typeface="Calibri"/>
              <a:buNone/>
            </a:pPr>
            <a:r>
              <a:rPr sz="850" b="1" u="none">
                <a:solidFill>
                  <a:srgbClr val="FFFFFF"/>
                </a:solidFill>
                <a:latin typeface="Calibri"/>
                <a:ea typeface="Calibri"/>
                <a:cs typeface="Calibri"/>
              </a:rPr>
              <a:t>EMPATYZER · DLA PREZESA I ZARZĄDU FIRMY</a:t>
            </a:r>
            <a:endParaRPr sz="1000"/>
          </a:p>
        </p:txBody>
      </p:sp>
      <p:sp>
        <p:nvSpPr>
          <p:cNvPr id="83" name="Google Shape;83;p9">
            <a:extLst xmlns:a="http://schemas.openxmlformats.org/drawingml/2006/main">
              <a:ext uri="{FF2B5EF4-FFF2-40B4-BE49-F238E27FC236}">
                <a16:creationId xmlns:a16="http://schemas.microsoft.com/office/drawing/2014/main" id="{20226E17-A9AB-4E1F-BB5B-913D611C6C5C}"/>
              </a:ext>
            </a:extLst>
          </p:cNvPr>
          <p:cNvSpPr>
            <a:spLocks xmlns:a="http://schemas.openxmlformats.org/drawingml/2006/main" noGrp="1"/>
          </p:cNvSpPr>
          <p:nvPr>
            <p:ph type="title" idx="0"/>
          </p:nvPr>
        </p:nvSpPr>
        <p:spPr>
          <a:xfrm xmlns:a="http://schemas.openxmlformats.org/drawingml/2006/main">
            <a:off x="731520" y="4462272"/>
            <a:ext cx="9692640" cy="987552"/>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lvl="0" indent="0" algn="l">
              <a:spcBef>
                <a:spcPts val="0"/>
              </a:spcBef>
              <a:spcAft>
                <a:spcPts val="0"/>
              </a:spcAft>
              <a:buClr>
                <a:srgbClr val="FFFFFF"/>
              </a:buClr>
              <a:buSzPts val="3800"/>
              <a:buFont typeface="Calibri"/>
              <a:buNone/>
            </a:pPr>
            <a:r>
              <a:rPr sz="3800" b="1" u="none">
                <a:solidFill>
                  <a:srgbClr val="FFFFFF"/>
                </a:solidFill>
                <a:latin typeface="Calibri"/>
                <a:ea typeface="Calibri"/>
                <a:cs typeface="Calibri"/>
              </a:rPr>
              <a:t>Ważnych rozmów w pracy</a:t>
            </a:r>
            <a:endParaRPr sz="3800"/>
          </a:p>
          <a:p xmlns:a="http://schemas.openxmlformats.org/drawingml/2006/main">
            <a:pPr marL="0" lvl="0" indent="0" algn="l">
              <a:spcBef>
                <a:spcPts val="0"/>
              </a:spcBef>
              <a:spcAft>
                <a:spcPts val="0"/>
              </a:spcAft>
              <a:buClr>
                <a:srgbClr val="FFFFFF"/>
              </a:buClr>
              <a:buSzPts val="3800"/>
              <a:buFont typeface="Calibri"/>
              <a:buNone/>
            </a:pPr>
            <a:r>
              <a:rPr sz="3800" b="1" u="none">
                <a:solidFill>
                  <a:srgbClr val="FFFFFF"/>
                </a:solidFill>
                <a:latin typeface="Calibri"/>
                <a:ea typeface="Calibri"/>
                <a:cs typeface="Calibri"/>
              </a:rPr>
              <a:t>nie prowadzi się na wyczucie.</a:t>
            </a:r>
            <a:endParaRPr sz="3800"/>
          </a:p>
        </p:txBody>
      </p:sp>
      <p:sp>
        <p:nvSpPr>
          <p:cNvPr id="84" name="Google Shape;84;p9">
            <a:extLst xmlns:a="http://schemas.openxmlformats.org/drawingml/2006/main">
              <a:ext uri="{FF2B5EF4-FFF2-40B4-BE49-F238E27FC236}">
                <a16:creationId xmlns:a16="http://schemas.microsoft.com/office/drawing/2014/main" id="{EDCB45E8-D81A-46B0-9D3A-84F7386C16C9}"/>
              </a:ext>
            </a:extLst>
          </p:cNvPr>
          <p:cNvSpPr>
            <a:spLocks xmlns:a="http://schemas.openxmlformats.org/drawingml/2006/main" noGrp="1"/>
          </p:cNvSpPr>
          <p:nvPr/>
        </p:nvSpPr>
        <p:spPr>
          <a:xfrm xmlns:a="http://schemas.openxmlformats.org/drawingml/2006/main">
            <a:off x="731520" y="5687568"/>
            <a:ext cx="8778240" cy="47548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10000"/>
              </a:lnSpc>
              <a:spcBef>
                <a:spcPts val="0"/>
              </a:spcBef>
              <a:spcAft>
                <a:spcPts val="0"/>
              </a:spcAft>
              <a:buClr>
                <a:srgbClr val="E2D6E8"/>
              </a:buClr>
              <a:buSzPts val="1600"/>
              <a:buFont typeface="Calibri"/>
              <a:buNone/>
            </a:pPr>
            <a:r>
              <a:rPr sz="1600" u="none">
                <a:solidFill>
                  <a:srgbClr val="E2D6E8"/>
                </a:solidFill>
                <a:latin typeface="Calibri"/>
                <a:ea typeface="Calibri"/>
                <a:cs typeface="Calibri"/>
              </a:rPr>
              <a:t>Empatyzer pomaga menedżerom przygotować feedback, 1:1 albo trudną rozmowę z konkretną osobą.</a:t>
            </a:r>
            <a:endParaRPr sz="1600"/>
          </a:p>
        </p:txBody>
      </p:sp>
      <p:sp>
        <p:nvSpPr>
          <p:cNvPr id="85" name="Google Shape;85;p9">
            <a:extLst xmlns:a="http://schemas.openxmlformats.org/drawingml/2006/main">
              <a:ext uri="{FF2B5EF4-FFF2-40B4-BE49-F238E27FC236}">
                <a16:creationId xmlns:a16="http://schemas.microsoft.com/office/drawing/2014/main" id="{21991792-ECC5-4DDF-9D52-3DFA2296698F}"/>
              </a:ext>
            </a:extLst>
          </p:cNvPr>
          <p:cNvSpPr>
            <a:spLocks xmlns:a="http://schemas.openxmlformats.org/drawingml/2006/main" noGrp="1"/>
          </p:cNvSpPr>
          <p:nvPr/>
        </p:nvSpPr>
        <p:spPr>
          <a:xfrm xmlns:a="http://schemas.openxmlformats.org/drawingml/2006/main">
            <a:off x="731520" y="6236208"/>
            <a:ext cx="8778240" cy="29260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spcBef>
                <a:spcPts val="0"/>
              </a:spcBef>
              <a:spcAft>
                <a:spcPts val="0"/>
              </a:spcAft>
              <a:buSzPts val="1050"/>
              <a:buFont typeface="Calibri"/>
              <a:buNone/>
            </a:pPr>
            <a:r>
              <a:t/>
            </a:r>
            <a:endParaRPr sz="1050"/>
          </a:p>
        </p:txBody>
      </p:sp>
      <p:pic>
        <p:nvPicPr>
          <p:cNvPr id="97" name="Google Shape;86;p9"/>
          <p:cNvPicPr>
            <a:picLocks xmlns:a="http://schemas.openxmlformats.org/drawingml/2006/main" noChangeAspect="1"/>
          </p:cNvPicPr>
          <p:nvPr/>
        </p:nvPicPr>
        <p:blipFill rotWithShape="1">
          <a:blip xmlns:r="http://schemas.openxmlformats.org/officeDocument/2006/relationships" xmlns:a="http://schemas.openxmlformats.org/drawingml/2006/main" r:embed="R2be6f4b4889341b2">
            <a:alphaModFix/>
          </a:blip>
          <a:srcRect xmlns:a="http://schemas.openxmlformats.org/drawingml/2006/main" l="0" t="0" r="0" b="0"/>
          <a:stretch xmlns:a="http://schemas.openxmlformats.org/drawingml/2006/main"/>
        </p:blipFill>
        <p:spPr>
          <a:xfrm xmlns:a="http://schemas.openxmlformats.org/drawingml/2006/main">
            <a:off x="9905695" y="6144768"/>
            <a:ext cx="1554480" cy="264899"/>
          </a:xfrm>
          <a:prstGeom xmlns:a="http://schemas.openxmlformats.org/drawingml/2006/main" prst="rect">
            <a:avLst/>
          </a:prstGeom>
          <a:ln xmlns:a="http://schemas.openxmlformats.org/drawingml/2006/main">
            <a:noFill/>
          </a:ln>
        </p:spPr>
      </p:pic>
      <p:sp>
        <p:nvSpPr>
          <p:cNvPr id="87" name="Google Shape;87;p9">
            <a:extLst xmlns:a="http://schemas.openxmlformats.org/drawingml/2006/main">
              <a:ext uri="{FF2B5EF4-FFF2-40B4-BE49-F238E27FC236}">
                <a16:creationId xmlns:a16="http://schemas.microsoft.com/office/drawing/2014/main" id="{2E0E1E3B-7316-427E-8D72-5792CD491146}"/>
              </a:ext>
            </a:extLst>
          </p:cNvPr>
          <p:cNvSpPr>
            <a:spLocks xmlns:a="http://schemas.openxmlformats.org/drawingml/2006/main" noGrp="1"/>
          </p:cNvSpPr>
          <p:nvPr/>
        </p:nvSpPr>
        <p:spPr>
          <a:xfrm xmlns:a="http://schemas.openxmlformats.org/drawingml/2006/main">
            <a:off x="581025" y="4078224"/>
            <a:ext cx="76200" cy="1691640"/>
          </a:xfrm>
          <a:prstGeom xmlns:a="http://schemas.openxmlformats.org/drawingml/2006/main" prst="roundRect">
            <a:avLst>
              <a:gd name="adj" fmla="val 50000"/>
            </a:avLst>
          </a:prstGeom>
          <a:solidFill xmlns:a="http://schemas.openxmlformats.org/drawingml/2006/main">
            <a:srgbClr val="4F2854"/>
          </a:solidFill>
          <a:ln xmlns:a="http://schemas.openxmlformats.org/drawingml/2006/main">
            <a:noFill/>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Tree>
    <p:extLst>
      <p:ext uri="{BB962C8B-B14F-4D97-AF65-F5344CB8AC3E}">
        <p14:creationId xmlns:p14="http://schemas.microsoft.com/office/powerpoint/2010/main" val="1431054619"/>
      </p:ext>
    </p:extLst>
  </p:cSld>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93" name="Google Shape;93;p10">
            <a:extLst xmlns:a="http://schemas.openxmlformats.org/drawingml/2006/main">
              <a:ext uri="{FF2B5EF4-FFF2-40B4-BE49-F238E27FC236}">
                <a16:creationId xmlns:a16="http://schemas.microsoft.com/office/drawing/2014/main" id="{4CE17DC8-80AB-4B82-8413-3D9E98E5BD39}"/>
              </a:ext>
            </a:extLst>
          </p:cNvPr>
          <p:cNvSpPr>
            <a:spLocks xmlns:a="http://schemas.openxmlformats.org/drawingml/2006/main" noGrp="1"/>
          </p:cNvSpPr>
          <p:nvPr/>
        </p:nvSpPr>
        <p:spPr>
          <a:xfrm xmlns:a="http://schemas.openxmlformats.org/drawingml/2006/main">
            <a:off x="548640" y="384048"/>
            <a:ext cx="11094415" cy="219456"/>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marR="0" lvl="0" indent="0" algn="l">
              <a:spcBef>
                <a:spcPts val="0"/>
              </a:spcBef>
              <a:spcAft>
                <a:spcPts val="0"/>
              </a:spcAft>
              <a:buNone/>
            </a:pPr>
            <a:r>
              <a:rPr sz="900" b="1" u="none">
                <a:solidFill>
                  <a:srgbClr val="FFFFFF"/>
                </a:solidFill>
              </a:rPr>
              <a:t>Problem</a:t>
            </a:r>
            <a:r>
              <a:rPr sz="900" u="none">
                <a:solidFill>
                  <a:srgbClr val="B9A9C1"/>
                </a:solidFill>
              </a:rPr>
              <a:t>   ▸   </a:t>
            </a:r>
            <a:r>
              <a:rPr sz="900" b="0" u="none">
                <a:solidFill>
                  <a:srgbClr val="6E6873"/>
                </a:solidFill>
              </a:rPr>
              <a:t>Dlaczego problem wraca</a:t>
            </a:r>
            <a:r>
              <a:rPr sz="900" u="none">
                <a:solidFill>
                  <a:srgbClr val="B9A9C1"/>
                </a:solidFill>
              </a:rPr>
              <a:t>   ▸   </a:t>
            </a:r>
            <a:r>
              <a:rPr sz="900" b="0" u="none">
                <a:solidFill>
                  <a:srgbClr val="6E6873"/>
                </a:solidFill>
              </a:rPr>
              <a:t>Empatyzer</a:t>
            </a:r>
            <a:r>
              <a:rPr sz="900" u="none">
                <a:solidFill>
                  <a:srgbClr val="B9A9C1"/>
                </a:solidFill>
              </a:rPr>
              <a:t>   ▸   </a:t>
            </a:r>
            <a:r>
              <a:rPr sz="900" b="0" u="none">
                <a:solidFill>
                  <a:srgbClr val="6E6873"/>
                </a:solidFill>
              </a:rPr>
              <a:t>Jak to działa</a:t>
            </a:r>
            <a:r>
              <a:rPr sz="900" u="none">
                <a:solidFill>
                  <a:srgbClr val="B9A9C1"/>
                </a:solidFill>
              </a:rPr>
              <a:t>   ▸   </a:t>
            </a:r>
            <a:r>
              <a:rPr sz="900" b="0" u="none">
                <a:solidFill>
                  <a:srgbClr val="6E6873"/>
                </a:solidFill>
              </a:rPr>
              <a:t>Co się zmienia</a:t>
            </a:r>
            <a:r>
              <a:rPr sz="900" u="none">
                <a:solidFill>
                  <a:srgbClr val="B9A9C1"/>
                </a:solidFill>
              </a:rPr>
              <a:t>   ▸   </a:t>
            </a:r>
            <a:r>
              <a:rPr sz="900" b="0" u="none">
                <a:solidFill>
                  <a:srgbClr val="6E6873"/>
                </a:solidFill>
              </a:rPr>
              <a:t>Wdrożenie i prywatność</a:t>
            </a:r>
            <a:r>
              <a:rPr sz="900" u="none">
                <a:solidFill>
                  <a:srgbClr val="B9A9C1"/>
                </a:solidFill>
              </a:rPr>
              <a:t>   ▸   </a:t>
            </a:r>
            <a:r>
              <a:rPr sz="900" b="0" u="none">
                <a:solidFill>
                  <a:srgbClr val="6E6873"/>
                </a:solidFill>
              </a:rPr>
              <a:t>Dowody</a:t>
            </a:r>
            <a:r>
              <a:rPr sz="900" u="none">
                <a:solidFill>
                  <a:srgbClr val="B9A9C1"/>
                </a:solidFill>
              </a:rPr>
              <a:t>   ▸   </a:t>
            </a:r>
            <a:r>
              <a:rPr sz="900" b="0" u="none">
                <a:solidFill>
                  <a:srgbClr val="6E6873"/>
                </a:solidFill>
              </a:rPr>
              <a:t>Następny krok</a:t>
            </a:r>
            <a:endParaRPr/>
          </a:p>
        </p:txBody>
      </p:sp>
      <p:sp>
        <p:nvSpPr>
          <p:cNvPr id="94" name="Google Shape;94;p10">
            <a:extLst xmlns:a="http://schemas.openxmlformats.org/drawingml/2006/main">
              <a:ext uri="{FF2B5EF4-FFF2-40B4-BE49-F238E27FC236}">
                <a16:creationId xmlns:a16="http://schemas.microsoft.com/office/drawing/2014/main" id="{D3911E3C-482C-434E-94DE-20C9B426DD09}"/>
              </a:ext>
            </a:extLst>
          </p:cNvPr>
          <p:cNvSpPr>
            <a:spLocks xmlns:a="http://schemas.openxmlformats.org/drawingml/2006/main" noGrp="1"/>
          </p:cNvSpPr>
          <p:nvPr/>
        </p:nvSpPr>
        <p:spPr>
          <a:xfrm xmlns:a="http://schemas.openxmlformats.org/drawingml/2006/main">
            <a:off x="548640" y="2148840"/>
            <a:ext cx="82296" cy="2103120"/>
          </a:xfrm>
          <a:prstGeom xmlns:a="http://schemas.openxmlformats.org/drawingml/2006/main" prst="rect">
            <a:avLst/>
          </a:prstGeom>
          <a:solidFill xmlns:a="http://schemas.openxmlformats.org/drawingml/2006/main">
            <a:srgbClr val="4F2854"/>
          </a:solidFill>
          <a:ln xmlns:a="http://schemas.openxmlformats.org/drawingml/2006/main" w="9525" cmpd="sng">
            <a:solidFill>
              <a:srgbClr val="4F2854"/>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95" name="Google Shape;95;p10">
            <a:extLst xmlns:a="http://schemas.openxmlformats.org/drawingml/2006/main">
              <a:ext uri="{FF2B5EF4-FFF2-40B4-BE49-F238E27FC236}">
                <a16:creationId xmlns:a16="http://schemas.microsoft.com/office/drawing/2014/main" id="{A7328B14-9216-4C52-88BE-93946BDF24B0}"/>
              </a:ext>
            </a:extLst>
          </p:cNvPr>
          <p:cNvSpPr>
            <a:spLocks xmlns:a="http://schemas.openxmlformats.org/drawingml/2006/main" noGrp="1"/>
          </p:cNvSpPr>
          <p:nvPr>
            <p:ph type="title" idx="0"/>
          </p:nvPr>
        </p:nvSpPr>
        <p:spPr>
          <a:xfrm xmlns:a="http://schemas.openxmlformats.org/drawingml/2006/main">
            <a:off x="868680" y="2103120"/>
            <a:ext cx="10424160" cy="21945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lvl="0" indent="0" algn="l">
              <a:spcBef>
                <a:spcPts val="0"/>
              </a:spcBef>
              <a:spcAft>
                <a:spcPts val="0"/>
              </a:spcAft>
              <a:buClr>
                <a:srgbClr val="241C28"/>
              </a:buClr>
              <a:buSzPts val="3400"/>
              <a:buFont typeface="Calibri"/>
              <a:buNone/>
              <a:defRPr b="1">
                <a:solidFill>
                  <a:srgbClr val="4F2854"/>
                </a:solidFill>
                <a:latin typeface="Calibri"/>
                <a:ea typeface="Calibri"/>
                <a:cs typeface="Calibri"/>
              </a:defRPr>
            </a:pPr>
            <a:r>
              <a:rPr sz="3400" b="1" u="none">
                <a:solidFill>
                  <a:srgbClr val="4F2854"/>
                </a:solidFill>
                <a:latin typeface="Calibri"/>
                <a:ea typeface="Calibri"/>
                <a:cs typeface="Calibri"/>
              </a:rPr>
              <a:t>Większość spraw z ludźmi, które </a:t>
            </a:r>
            <a:r>
              <a:rPr b="1">
                <a:solidFill>
                  <a:srgbClr val="4F2854"/>
                </a:solidFill>
                <a:latin typeface="Calibri"/>
                <a:ea typeface="Calibri"/>
                <a:cs typeface="Calibri"/>
              </a:rPr>
              <a:t>uderzają w biznes</a:t>
            </a:r>
            <a:r>
              <a:rPr sz="3400" b="1" u="none">
                <a:solidFill>
                  <a:srgbClr val="4F2854"/>
                </a:solidFill>
                <a:latin typeface="Calibri"/>
                <a:ea typeface="Calibri"/>
                <a:cs typeface="Calibri"/>
              </a:rPr>
              <a:t>, zaczęła się od rozmowy, której menedżer nie umiał przeprowadzić.</a:t>
            </a:r>
            <a:endParaRPr sz="3400">
              <a:solidFill>
                <a:srgbClr val="4F2854"/>
              </a:solidFill>
            </a:endParaRPr>
          </a:p>
        </p:txBody>
      </p:sp>
      <p:pic>
        <p:nvPicPr>
          <p:cNvPr id="127" name="Google Shape;96;p10"/>
          <p:cNvPicPr>
            <a:picLocks xmlns:a="http://schemas.openxmlformats.org/drawingml/2006/main" noChangeAspect="1"/>
          </p:cNvPicPr>
          <p:nvPr/>
        </p:nvPicPr>
        <p:blipFill rotWithShape="1">
          <a:blip xmlns:r="http://schemas.openxmlformats.org/officeDocument/2006/relationships" xmlns:a="http://schemas.openxmlformats.org/drawingml/2006/main" r:embed="R567c5ebccf5d4995">
            <a:alphaModFix/>
          </a:blip>
          <a:srcRect xmlns:a="http://schemas.openxmlformats.org/drawingml/2006/main" l="0" t="0" r="0" b="0"/>
          <a:stretch xmlns:a="http://schemas.openxmlformats.org/drawingml/2006/main"/>
        </p:blipFill>
        <p:spPr>
          <a:xfrm xmlns:a="http://schemas.openxmlformats.org/drawingml/2006/main">
            <a:off x="10682935" y="6410433"/>
            <a:ext cx="960120" cy="163614"/>
          </a:xfrm>
          <a:prstGeom xmlns:a="http://schemas.openxmlformats.org/drawingml/2006/main" prst="rect">
            <a:avLst/>
          </a:prstGeom>
          <a:ln xmlns:a="http://schemas.openxmlformats.org/drawingml/2006/main">
            <a:noFill/>
          </a:ln>
        </p:spPr>
      </p:pic>
      <p:sp>
        <p:nvSpPr>
          <p:cNvPr id="97" name="Google Shape;97;p10">
            <a:extLst xmlns:a="http://schemas.openxmlformats.org/drawingml/2006/main">
              <a:ext uri="{FF2B5EF4-FFF2-40B4-BE49-F238E27FC236}">
                <a16:creationId xmlns:a16="http://schemas.microsoft.com/office/drawing/2014/main" id="{63FE07EA-ADD2-4029-A044-929BE4F42B0E}"/>
              </a:ext>
            </a:extLst>
          </p:cNvPr>
          <p:cNvSpPr>
            <a:spLocks xmlns:a="http://schemas.openxmlformats.org/drawingml/2006/main" noGrp="1"/>
          </p:cNvSpPr>
          <p:nvPr/>
        </p:nvSpPr>
        <p:spPr>
          <a:xfrm xmlns:a="http://schemas.openxmlformats.org/drawingml/2006/main">
            <a:off x="495300" y="338138"/>
            <a:ext cx="666750" cy="295275"/>
          </a:xfrm>
          <a:prstGeom xmlns:a="http://schemas.openxmlformats.org/drawingml/2006/main" prst="roundRect">
            <a:avLst>
              <a:gd name="adj" fmla="val 50000"/>
            </a:avLst>
          </a:prstGeom>
          <a:solidFill xmlns:a="http://schemas.openxmlformats.org/drawingml/2006/main">
            <a:srgbClr val="4F2854"/>
          </a:solidFill>
          <a:ln xmlns:a="http://schemas.openxmlformats.org/drawingml/2006/main" w="9525" cmpd="sng">
            <a:solidFill>
              <a:srgbClr val="4F2854"/>
            </a:solidFill>
            <a:prstDash val="solid"/>
            <a:headEnd type="none" w="sm" len="sm"/>
            <a:tailEnd type="none" w="sm" len="sm"/>
          </a:ln>
        </p:spPr>
        <p:txBody>
          <a:bodyPr xmlns:a="http://schemas.openxmlformats.org/drawingml/2006/main" spcFirstLastPara="1" wrap="square" lIns="47625" tIns="0" rIns="47625" bIns="0" anchor="ctr">
            <a:noAutofit/>
          </a:bodyPr>
          <a:lstStyle xmlns:a="http://schemas.openxmlformats.org/drawingml/2006/main"/>
          <a:p xmlns:a="http://schemas.openxmlformats.org/drawingml/2006/main">
            <a:pPr marL="0" marR="0" lvl="0" indent="0" algn="ctr">
              <a:spcBef>
                <a:spcPts val="0"/>
              </a:spcBef>
              <a:spcAft>
                <a:spcPts val="0"/>
              </a:spcAft>
              <a:buNone/>
            </a:pPr>
            <a:r>
              <a:rPr sz="788" b="1" u="none">
                <a:solidFill>
                  <a:srgbClr val="FFFFFF"/>
                </a:solidFill>
              </a:rPr>
              <a:t>Problem</a:t>
            </a:r>
            <a:endParaRPr/>
          </a:p>
        </p:txBody>
      </p:sp>
      <p:sp>
        <p:nvSpPr>
          <p:cNvPr id="98" name="Google Shape;98;p10">
            <a:extLst xmlns:a="http://schemas.openxmlformats.org/drawingml/2006/main">
              <a:ext uri="{FF2B5EF4-FFF2-40B4-BE49-F238E27FC236}">
                <a16:creationId xmlns:a16="http://schemas.microsoft.com/office/drawing/2014/main" id="{8471B3D7-100D-4037-AA5A-F6BDA2260E59}"/>
              </a:ext>
            </a:extLst>
          </p:cNvPr>
          <p:cNvSpPr>
            <a:spLocks xmlns:a="http://schemas.openxmlformats.org/drawingml/2006/main" noGrp="1"/>
          </p:cNvSpPr>
          <p:nvPr/>
        </p:nvSpPr>
        <p:spPr>
          <a:xfrm xmlns:a="http://schemas.openxmlformats.org/drawingml/2006/main">
            <a:off x="384048" y="146304"/>
            <a:ext cx="11475720" cy="50292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99" name="Google Shape;99;p10">
            <a:extLst xmlns:a="http://schemas.openxmlformats.org/drawingml/2006/main">
              <a:ext uri="{FF2B5EF4-FFF2-40B4-BE49-F238E27FC236}">
                <a16:creationId xmlns:a16="http://schemas.microsoft.com/office/drawing/2014/main" id="{482415C7-A744-4AB0-852E-3CC98FFE3269}"/>
              </a:ext>
            </a:extLst>
          </p:cNvPr>
          <p:cNvSpPr>
            <a:spLocks xmlns:a="http://schemas.openxmlformats.org/drawingml/2006/main" noGrp="1"/>
          </p:cNvSpPr>
          <p:nvPr/>
        </p:nvSpPr>
        <p:spPr>
          <a:xfrm xmlns:a="http://schemas.openxmlformats.org/drawingml/2006/main">
            <a:off x="493776" y="265176"/>
            <a:ext cx="795528" cy="292608"/>
          </a:xfrm>
          <a:prstGeom xmlns:a="http://schemas.openxmlformats.org/drawingml/2006/main" prst="roundRect">
            <a:avLst>
              <a:gd name="adj" fmla="val 16667"/>
            </a:avLst>
          </a:prstGeom>
          <a:solidFill xmlns:a="http://schemas.openxmlformats.org/drawingml/2006/main">
            <a:srgbClr val="4F2854"/>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100" name="Google Shape;100;p10">
            <a:extLst xmlns:a="http://schemas.openxmlformats.org/drawingml/2006/main">
              <a:ext uri="{FF2B5EF4-FFF2-40B4-BE49-F238E27FC236}">
                <a16:creationId xmlns:a16="http://schemas.microsoft.com/office/drawing/2014/main" id="{A35E6408-6CE5-4A8D-9A3B-770DD901E8A6}"/>
              </a:ext>
            </a:extLst>
          </p:cNvPr>
          <p:cNvSpPr>
            <a:spLocks xmlns:a="http://schemas.openxmlformats.org/drawingml/2006/main" noGrp="1"/>
          </p:cNvSpPr>
          <p:nvPr/>
        </p:nvSpPr>
        <p:spPr>
          <a:xfrm xmlns:a="http://schemas.openxmlformats.org/drawingml/2006/main">
            <a:off x="548640" y="324612"/>
            <a:ext cx="685800"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FFFFFF"/>
                </a:solidFill>
                <a:latin typeface="Calibri"/>
                <a:ea typeface="Calibri"/>
                <a:cs typeface="Calibri"/>
              </a:rPr>
              <a:t>Problem</a:t>
            </a:r>
            <a:endParaRPr/>
          </a:p>
        </p:txBody>
      </p:sp>
      <p:sp>
        <p:nvSpPr>
          <p:cNvPr id="101" name="Google Shape;101;p10">
            <a:extLst xmlns:a="http://schemas.openxmlformats.org/drawingml/2006/main">
              <a:ext uri="{FF2B5EF4-FFF2-40B4-BE49-F238E27FC236}">
                <a16:creationId xmlns:a16="http://schemas.microsoft.com/office/drawing/2014/main" id="{68E6EB5B-59E1-4170-8142-01C2DB886C8C}"/>
              </a:ext>
            </a:extLst>
          </p:cNvPr>
          <p:cNvSpPr>
            <a:spLocks xmlns:a="http://schemas.openxmlformats.org/drawingml/2006/main" noGrp="1"/>
          </p:cNvSpPr>
          <p:nvPr/>
        </p:nvSpPr>
        <p:spPr>
          <a:xfrm xmlns:a="http://schemas.openxmlformats.org/drawingml/2006/main">
            <a:off x="1307592"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4F2854"/>
                </a:solidFill>
                <a:latin typeface="Calibri"/>
                <a:ea typeface="Calibri"/>
                <a:cs typeface="Calibri"/>
              </a:rPr>
              <a:t>▸</a:t>
            </a:r>
            <a:endParaRPr/>
          </a:p>
        </p:txBody>
      </p:sp>
      <p:sp>
        <p:nvSpPr>
          <p:cNvPr id="102" name="Google Shape;102;p10">
            <a:hlinkClick xmlns:r="http://schemas.openxmlformats.org/officeDocument/2006/relationships" xmlns:a="http://schemas.openxmlformats.org/drawingml/2006/main" r:id="R8965a5384394453e" action="ppaction://hlinksldjump"/>
            <a:extLst xmlns:a="http://schemas.openxmlformats.org/drawingml/2006/main">
              <a:ext uri="{FF2B5EF4-FFF2-40B4-BE49-F238E27FC236}">
                <a16:creationId xmlns:a16="http://schemas.microsoft.com/office/drawing/2014/main" id="{29A0383F-934D-4498-AA89-A0F79541EDED}"/>
              </a:ext>
            </a:extLst>
          </p:cNvPr>
          <p:cNvSpPr>
            <a:spLocks xmlns:a="http://schemas.openxmlformats.org/drawingml/2006/main" noGrp="1"/>
          </p:cNvSpPr>
          <p:nvPr/>
        </p:nvSpPr>
        <p:spPr>
          <a:xfrm xmlns:a="http://schemas.openxmlformats.org/drawingml/2006/main">
            <a:off x="502919" y="265176"/>
            <a:ext cx="777240"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103" name="Google Shape;103;p10">
            <a:extLst xmlns:a="http://schemas.openxmlformats.org/drawingml/2006/main">
              <a:ext uri="{FF2B5EF4-FFF2-40B4-BE49-F238E27FC236}">
                <a16:creationId xmlns:a16="http://schemas.microsoft.com/office/drawing/2014/main" id="{05BA9216-248A-4244-B735-B1EFCE1B05B6}"/>
              </a:ext>
            </a:extLst>
          </p:cNvPr>
          <p:cNvSpPr>
            <a:spLocks xmlns:a="http://schemas.openxmlformats.org/drawingml/2006/main" noGrp="1"/>
          </p:cNvSpPr>
          <p:nvPr/>
        </p:nvSpPr>
        <p:spPr>
          <a:xfrm xmlns:a="http://schemas.openxmlformats.org/drawingml/2006/main">
            <a:off x="1353312" y="324612"/>
            <a:ext cx="14813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Dlaczego problem wraca</a:t>
            </a:r>
            <a:endParaRPr/>
          </a:p>
        </p:txBody>
      </p:sp>
      <p:sp>
        <p:nvSpPr>
          <p:cNvPr id="104" name="Google Shape;104;p10">
            <a:extLst xmlns:a="http://schemas.openxmlformats.org/drawingml/2006/main">
              <a:ext uri="{FF2B5EF4-FFF2-40B4-BE49-F238E27FC236}">
                <a16:creationId xmlns:a16="http://schemas.microsoft.com/office/drawing/2014/main" id="{86CA8BCE-5867-4559-8820-6DCFD2018ACF}"/>
              </a:ext>
            </a:extLst>
          </p:cNvPr>
          <p:cNvSpPr>
            <a:spLocks xmlns:a="http://schemas.openxmlformats.org/drawingml/2006/main" noGrp="1"/>
          </p:cNvSpPr>
          <p:nvPr/>
        </p:nvSpPr>
        <p:spPr>
          <a:xfrm xmlns:a="http://schemas.openxmlformats.org/drawingml/2006/main">
            <a:off x="2907792"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105" name="Google Shape;105;p10">
            <a:hlinkClick xmlns:r="http://schemas.openxmlformats.org/officeDocument/2006/relationships" xmlns:a="http://schemas.openxmlformats.org/drawingml/2006/main" r:id="R26fdf3cd87374602" action="ppaction://hlinksldjump"/>
            <a:extLst xmlns:a="http://schemas.openxmlformats.org/drawingml/2006/main">
              <a:ext uri="{FF2B5EF4-FFF2-40B4-BE49-F238E27FC236}">
                <a16:creationId xmlns:a16="http://schemas.microsoft.com/office/drawing/2014/main" id="{91002B9C-6220-45D9-B582-7180C1720987}"/>
              </a:ext>
            </a:extLst>
          </p:cNvPr>
          <p:cNvSpPr>
            <a:spLocks xmlns:a="http://schemas.openxmlformats.org/drawingml/2006/main" noGrp="1"/>
          </p:cNvSpPr>
          <p:nvPr/>
        </p:nvSpPr>
        <p:spPr>
          <a:xfrm xmlns:a="http://schemas.openxmlformats.org/drawingml/2006/main">
            <a:off x="1307592" y="265176"/>
            <a:ext cx="1572768"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106" name="Google Shape;106;p10">
            <a:extLst xmlns:a="http://schemas.openxmlformats.org/drawingml/2006/main">
              <a:ext uri="{FF2B5EF4-FFF2-40B4-BE49-F238E27FC236}">
                <a16:creationId xmlns:a16="http://schemas.microsoft.com/office/drawing/2014/main" id="{ADFC6D95-2AE1-4B2C-B18B-830A8BB2A024}"/>
              </a:ext>
            </a:extLst>
          </p:cNvPr>
          <p:cNvSpPr>
            <a:spLocks xmlns:a="http://schemas.openxmlformats.org/drawingml/2006/main" noGrp="1"/>
          </p:cNvSpPr>
          <p:nvPr/>
        </p:nvSpPr>
        <p:spPr>
          <a:xfrm xmlns:a="http://schemas.openxmlformats.org/drawingml/2006/main">
            <a:off x="2999232" y="324612"/>
            <a:ext cx="74980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Empatyzer</a:t>
            </a:r>
            <a:endParaRPr/>
          </a:p>
        </p:txBody>
      </p:sp>
      <p:sp>
        <p:nvSpPr>
          <p:cNvPr id="107" name="Google Shape;107;p10">
            <a:extLst xmlns:a="http://schemas.openxmlformats.org/drawingml/2006/main">
              <a:ext uri="{FF2B5EF4-FFF2-40B4-BE49-F238E27FC236}">
                <a16:creationId xmlns:a16="http://schemas.microsoft.com/office/drawing/2014/main" id="{75EEAE71-4499-4282-BFCA-041CDF8C18C7}"/>
              </a:ext>
            </a:extLst>
          </p:cNvPr>
          <p:cNvSpPr>
            <a:spLocks xmlns:a="http://schemas.openxmlformats.org/drawingml/2006/main" noGrp="1"/>
          </p:cNvSpPr>
          <p:nvPr/>
        </p:nvSpPr>
        <p:spPr>
          <a:xfrm xmlns:a="http://schemas.openxmlformats.org/drawingml/2006/main">
            <a:off x="3822191"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108" name="Google Shape;108;p10">
            <a:hlinkClick xmlns:r="http://schemas.openxmlformats.org/officeDocument/2006/relationships" xmlns:a="http://schemas.openxmlformats.org/drawingml/2006/main" r:id="R3ad2fb0e4c704268" action="ppaction://hlinksldjump"/>
            <a:extLst xmlns:a="http://schemas.openxmlformats.org/drawingml/2006/main">
              <a:ext uri="{FF2B5EF4-FFF2-40B4-BE49-F238E27FC236}">
                <a16:creationId xmlns:a16="http://schemas.microsoft.com/office/drawing/2014/main" id="{DD1B4832-9961-4C5D-BCDB-004231613A28}"/>
              </a:ext>
            </a:extLst>
          </p:cNvPr>
          <p:cNvSpPr>
            <a:spLocks xmlns:a="http://schemas.openxmlformats.org/drawingml/2006/main" noGrp="1"/>
          </p:cNvSpPr>
          <p:nvPr/>
        </p:nvSpPr>
        <p:spPr>
          <a:xfrm xmlns:a="http://schemas.openxmlformats.org/drawingml/2006/main">
            <a:off x="2953512" y="265176"/>
            <a:ext cx="841247"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109" name="Google Shape;109;p10">
            <a:extLst xmlns:a="http://schemas.openxmlformats.org/drawingml/2006/main">
              <a:ext uri="{FF2B5EF4-FFF2-40B4-BE49-F238E27FC236}">
                <a16:creationId xmlns:a16="http://schemas.microsoft.com/office/drawing/2014/main" id="{C11B9F4C-1926-4A39-87DD-E19AD9652F73}"/>
              </a:ext>
            </a:extLst>
          </p:cNvPr>
          <p:cNvSpPr>
            <a:spLocks xmlns:a="http://schemas.openxmlformats.org/drawingml/2006/main" noGrp="1"/>
          </p:cNvSpPr>
          <p:nvPr/>
        </p:nvSpPr>
        <p:spPr>
          <a:xfrm xmlns:a="http://schemas.openxmlformats.org/drawingml/2006/main">
            <a:off x="3858768" y="324612"/>
            <a:ext cx="960120"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Jak to działa</a:t>
            </a:r>
            <a:endParaRPr/>
          </a:p>
        </p:txBody>
      </p:sp>
      <p:sp>
        <p:nvSpPr>
          <p:cNvPr id="110" name="Google Shape;110;p10">
            <a:extLst xmlns:a="http://schemas.openxmlformats.org/drawingml/2006/main">
              <a:ext uri="{FF2B5EF4-FFF2-40B4-BE49-F238E27FC236}">
                <a16:creationId xmlns:a16="http://schemas.microsoft.com/office/drawing/2014/main" id="{E424FBD1-B0A0-41FB-9316-EF330A7D72FF}"/>
              </a:ext>
            </a:extLst>
          </p:cNvPr>
          <p:cNvSpPr>
            <a:spLocks xmlns:a="http://schemas.openxmlformats.org/drawingml/2006/main" noGrp="1"/>
          </p:cNvSpPr>
          <p:nvPr/>
        </p:nvSpPr>
        <p:spPr>
          <a:xfrm xmlns:a="http://schemas.openxmlformats.org/drawingml/2006/main">
            <a:off x="4892040"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111" name="Google Shape;111;p10">
            <a:hlinkClick xmlns:r="http://schemas.openxmlformats.org/officeDocument/2006/relationships" xmlns:a="http://schemas.openxmlformats.org/drawingml/2006/main" r:id="Rcfa11b5aa60c46df" action="ppaction://hlinksldjump"/>
            <a:extLst xmlns:a="http://schemas.openxmlformats.org/drawingml/2006/main">
              <a:ext uri="{FF2B5EF4-FFF2-40B4-BE49-F238E27FC236}">
                <a16:creationId xmlns:a16="http://schemas.microsoft.com/office/drawing/2014/main" id="{DAF62525-C5FF-4175-A7B4-321805595054}"/>
              </a:ext>
            </a:extLst>
          </p:cNvPr>
          <p:cNvSpPr>
            <a:spLocks xmlns:a="http://schemas.openxmlformats.org/drawingml/2006/main" noGrp="1"/>
          </p:cNvSpPr>
          <p:nvPr/>
        </p:nvSpPr>
        <p:spPr>
          <a:xfrm xmlns:a="http://schemas.openxmlformats.org/drawingml/2006/main">
            <a:off x="3813048" y="265176"/>
            <a:ext cx="1051560"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112" name="Google Shape;112;p10">
            <a:extLst xmlns:a="http://schemas.openxmlformats.org/drawingml/2006/main">
              <a:ext uri="{FF2B5EF4-FFF2-40B4-BE49-F238E27FC236}">
                <a16:creationId xmlns:a16="http://schemas.microsoft.com/office/drawing/2014/main" id="{185C54E2-8559-4016-9ADD-555FBD3CD073}"/>
              </a:ext>
            </a:extLst>
          </p:cNvPr>
          <p:cNvSpPr>
            <a:spLocks xmlns:a="http://schemas.openxmlformats.org/drawingml/2006/main" noGrp="1"/>
          </p:cNvSpPr>
          <p:nvPr/>
        </p:nvSpPr>
        <p:spPr>
          <a:xfrm xmlns:a="http://schemas.openxmlformats.org/drawingml/2006/main">
            <a:off x="4965192" y="324612"/>
            <a:ext cx="1097280"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Co się zmienia</a:t>
            </a:r>
            <a:endParaRPr/>
          </a:p>
        </p:txBody>
      </p:sp>
      <p:sp>
        <p:nvSpPr>
          <p:cNvPr id="113" name="Google Shape;113;p10">
            <a:extLst xmlns:a="http://schemas.openxmlformats.org/drawingml/2006/main">
              <a:ext uri="{FF2B5EF4-FFF2-40B4-BE49-F238E27FC236}">
                <a16:creationId xmlns:a16="http://schemas.microsoft.com/office/drawing/2014/main" id="{79953394-9E64-4371-9ABC-C38C7DAA314D}"/>
              </a:ext>
            </a:extLst>
          </p:cNvPr>
          <p:cNvSpPr>
            <a:spLocks xmlns:a="http://schemas.openxmlformats.org/drawingml/2006/main" noGrp="1"/>
          </p:cNvSpPr>
          <p:nvPr/>
        </p:nvSpPr>
        <p:spPr>
          <a:xfrm xmlns:a="http://schemas.openxmlformats.org/drawingml/2006/main">
            <a:off x="6135624"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114" name="Google Shape;114;p10">
            <a:hlinkClick xmlns:r="http://schemas.openxmlformats.org/officeDocument/2006/relationships" xmlns:a="http://schemas.openxmlformats.org/drawingml/2006/main" r:id="Ra5cbd834ae474b25" action="ppaction://hlinksldjump"/>
            <a:extLst xmlns:a="http://schemas.openxmlformats.org/drawingml/2006/main">
              <a:ext uri="{FF2B5EF4-FFF2-40B4-BE49-F238E27FC236}">
                <a16:creationId xmlns:a16="http://schemas.microsoft.com/office/drawing/2014/main" id="{64F3B5F8-8824-4C03-9112-8CAF7522DCFA}"/>
              </a:ext>
            </a:extLst>
          </p:cNvPr>
          <p:cNvSpPr>
            <a:spLocks xmlns:a="http://schemas.openxmlformats.org/drawingml/2006/main" noGrp="1"/>
          </p:cNvSpPr>
          <p:nvPr/>
        </p:nvSpPr>
        <p:spPr>
          <a:xfrm xmlns:a="http://schemas.openxmlformats.org/drawingml/2006/main">
            <a:off x="4919472" y="265176"/>
            <a:ext cx="1188720"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115" name="Google Shape;115;p10">
            <a:extLst xmlns:a="http://schemas.openxmlformats.org/drawingml/2006/main">
              <a:ext uri="{FF2B5EF4-FFF2-40B4-BE49-F238E27FC236}">
                <a16:creationId xmlns:a16="http://schemas.microsoft.com/office/drawing/2014/main" id="{50184A70-C6B3-4FA9-95CD-B89E2B739156}"/>
              </a:ext>
            </a:extLst>
          </p:cNvPr>
          <p:cNvSpPr>
            <a:spLocks xmlns:a="http://schemas.openxmlformats.org/drawingml/2006/main" noGrp="1"/>
          </p:cNvSpPr>
          <p:nvPr/>
        </p:nvSpPr>
        <p:spPr>
          <a:xfrm xmlns:a="http://schemas.openxmlformats.org/drawingml/2006/main">
            <a:off x="6199632" y="324612"/>
            <a:ext cx="157276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Wdrożenie i prywatność</a:t>
            </a:r>
            <a:endParaRPr/>
          </a:p>
        </p:txBody>
      </p:sp>
      <p:sp>
        <p:nvSpPr>
          <p:cNvPr id="116" name="Google Shape;116;p10">
            <a:extLst xmlns:a="http://schemas.openxmlformats.org/drawingml/2006/main">
              <a:ext uri="{FF2B5EF4-FFF2-40B4-BE49-F238E27FC236}">
                <a16:creationId xmlns:a16="http://schemas.microsoft.com/office/drawing/2014/main" id="{416CD419-0BA2-40B9-B314-CAAFE99F7F85}"/>
              </a:ext>
            </a:extLst>
          </p:cNvPr>
          <p:cNvSpPr>
            <a:spLocks xmlns:a="http://schemas.openxmlformats.org/drawingml/2006/main" noGrp="1"/>
          </p:cNvSpPr>
          <p:nvPr/>
        </p:nvSpPr>
        <p:spPr>
          <a:xfrm xmlns:a="http://schemas.openxmlformats.org/drawingml/2006/main">
            <a:off x="7845552"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117" name="Google Shape;117;p10">
            <a:hlinkClick xmlns:r="http://schemas.openxmlformats.org/officeDocument/2006/relationships" xmlns:a="http://schemas.openxmlformats.org/drawingml/2006/main" r:id="Rb466522d79824842" action="ppaction://hlinksldjump"/>
            <a:extLst xmlns:a="http://schemas.openxmlformats.org/drawingml/2006/main">
              <a:ext uri="{FF2B5EF4-FFF2-40B4-BE49-F238E27FC236}">
                <a16:creationId xmlns:a16="http://schemas.microsoft.com/office/drawing/2014/main" id="{FEAB15CC-6ADC-449D-85E2-6BFE3D468EF5}"/>
              </a:ext>
            </a:extLst>
          </p:cNvPr>
          <p:cNvSpPr>
            <a:spLocks xmlns:a="http://schemas.openxmlformats.org/drawingml/2006/main" noGrp="1"/>
          </p:cNvSpPr>
          <p:nvPr/>
        </p:nvSpPr>
        <p:spPr>
          <a:xfrm xmlns:a="http://schemas.openxmlformats.org/drawingml/2006/main">
            <a:off x="6153912" y="265176"/>
            <a:ext cx="1664208"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118" name="Google Shape;118;p10">
            <a:extLst xmlns:a="http://schemas.openxmlformats.org/drawingml/2006/main">
              <a:ext uri="{FF2B5EF4-FFF2-40B4-BE49-F238E27FC236}">
                <a16:creationId xmlns:a16="http://schemas.microsoft.com/office/drawing/2014/main" id="{750F55C7-F8DF-48C8-8B2D-F113A295836A}"/>
              </a:ext>
            </a:extLst>
          </p:cNvPr>
          <p:cNvSpPr>
            <a:spLocks xmlns:a="http://schemas.openxmlformats.org/drawingml/2006/main" noGrp="1"/>
          </p:cNvSpPr>
          <p:nvPr/>
        </p:nvSpPr>
        <p:spPr>
          <a:xfrm xmlns:a="http://schemas.openxmlformats.org/drawingml/2006/main">
            <a:off x="7955279" y="324612"/>
            <a:ext cx="694944"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Dowody</a:t>
            </a:r>
            <a:endParaRPr/>
          </a:p>
        </p:txBody>
      </p:sp>
      <p:sp>
        <p:nvSpPr>
          <p:cNvPr id="119" name="Google Shape;119;p10">
            <a:extLst xmlns:a="http://schemas.openxmlformats.org/drawingml/2006/main">
              <a:ext uri="{FF2B5EF4-FFF2-40B4-BE49-F238E27FC236}">
                <a16:creationId xmlns:a16="http://schemas.microsoft.com/office/drawing/2014/main" id="{D446BFAB-99C9-4786-A4BB-CB6561B3303C}"/>
              </a:ext>
            </a:extLst>
          </p:cNvPr>
          <p:cNvSpPr>
            <a:spLocks xmlns:a="http://schemas.openxmlformats.org/drawingml/2006/main" noGrp="1"/>
          </p:cNvSpPr>
          <p:nvPr/>
        </p:nvSpPr>
        <p:spPr>
          <a:xfrm xmlns:a="http://schemas.openxmlformats.org/drawingml/2006/main">
            <a:off x="8723376"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120" name="Google Shape;120;p10">
            <a:hlinkClick xmlns:r="http://schemas.openxmlformats.org/officeDocument/2006/relationships" xmlns:a="http://schemas.openxmlformats.org/drawingml/2006/main" r:id="R5b3abb7accfe480c" action="ppaction://hlinksldjump"/>
            <a:extLst xmlns:a="http://schemas.openxmlformats.org/drawingml/2006/main">
              <a:ext uri="{FF2B5EF4-FFF2-40B4-BE49-F238E27FC236}">
                <a16:creationId xmlns:a16="http://schemas.microsoft.com/office/drawing/2014/main" id="{108197B2-E1B2-4CAF-8B6A-7175FC082EA3}"/>
              </a:ext>
            </a:extLst>
          </p:cNvPr>
          <p:cNvSpPr>
            <a:spLocks xmlns:a="http://schemas.openxmlformats.org/drawingml/2006/main" noGrp="1"/>
          </p:cNvSpPr>
          <p:nvPr/>
        </p:nvSpPr>
        <p:spPr>
          <a:xfrm xmlns:a="http://schemas.openxmlformats.org/drawingml/2006/main">
            <a:off x="7909559" y="265176"/>
            <a:ext cx="786384"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121" name="Google Shape;121;p10">
            <a:extLst xmlns:a="http://schemas.openxmlformats.org/drawingml/2006/main">
              <a:ext uri="{FF2B5EF4-FFF2-40B4-BE49-F238E27FC236}">
                <a16:creationId xmlns:a16="http://schemas.microsoft.com/office/drawing/2014/main" id="{38F88377-28CD-4A3D-B3D1-C65742464A8E}"/>
              </a:ext>
            </a:extLst>
          </p:cNvPr>
          <p:cNvSpPr>
            <a:spLocks xmlns:a="http://schemas.openxmlformats.org/drawingml/2006/main" noGrp="1"/>
          </p:cNvSpPr>
          <p:nvPr/>
        </p:nvSpPr>
        <p:spPr>
          <a:xfrm xmlns:a="http://schemas.openxmlformats.org/drawingml/2006/main">
            <a:off x="8823960" y="324612"/>
            <a:ext cx="1005840"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Następny krok</a:t>
            </a:r>
            <a:endParaRPr/>
          </a:p>
        </p:txBody>
      </p:sp>
      <p:sp>
        <p:nvSpPr>
          <p:cNvPr id="122" name="Google Shape;122;p10">
            <a:hlinkClick xmlns:r="http://schemas.openxmlformats.org/officeDocument/2006/relationships" xmlns:a="http://schemas.openxmlformats.org/drawingml/2006/main" r:id="R4c7d538b7d9843c1" action="ppaction://hlinksldjump"/>
            <a:extLst xmlns:a="http://schemas.openxmlformats.org/drawingml/2006/main">
              <a:ext uri="{FF2B5EF4-FFF2-40B4-BE49-F238E27FC236}">
                <a16:creationId xmlns:a16="http://schemas.microsoft.com/office/drawing/2014/main" id="{5672EA44-53ED-4CE6-A745-C86A7CE1AD3F}"/>
              </a:ext>
            </a:extLst>
          </p:cNvPr>
          <p:cNvSpPr>
            <a:spLocks xmlns:a="http://schemas.openxmlformats.org/drawingml/2006/main" noGrp="1"/>
          </p:cNvSpPr>
          <p:nvPr/>
        </p:nvSpPr>
        <p:spPr>
          <a:xfrm xmlns:a="http://schemas.openxmlformats.org/drawingml/2006/main">
            <a:off x="8778240" y="265176"/>
            <a:ext cx="1097280"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Tree>
    <p:extLst>
      <p:ext uri="{BB962C8B-B14F-4D97-AF65-F5344CB8AC3E}">
        <p14:creationId xmlns:p14="http://schemas.microsoft.com/office/powerpoint/2010/main" val="1090115526"/>
      </p:ext>
    </p:extLst>
  </p:cSld>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89" name="Google Shape;289;p14">
            <a:extLst xmlns:a="http://schemas.openxmlformats.org/drawingml/2006/main">
              <a:ext uri="{FF2B5EF4-FFF2-40B4-BE49-F238E27FC236}">
                <a16:creationId xmlns:a16="http://schemas.microsoft.com/office/drawing/2014/main" id="{B1F0FE7E-2278-48C3-A1A9-AB272BBAECD1}"/>
              </a:ext>
            </a:extLst>
          </p:cNvPr>
          <p:cNvSpPr>
            <a:spLocks xmlns:a="http://schemas.openxmlformats.org/drawingml/2006/main" noGrp="1"/>
          </p:cNvSpPr>
          <p:nvPr/>
        </p:nvSpPr>
        <p:spPr>
          <a:xfrm xmlns:a="http://schemas.openxmlformats.org/drawingml/2006/main">
            <a:off x="548640" y="384048"/>
            <a:ext cx="11094415" cy="219456"/>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marR="0" lvl="0" indent="0" algn="l">
              <a:spcBef>
                <a:spcPts val="0"/>
              </a:spcBef>
              <a:spcAft>
                <a:spcPts val="0"/>
              </a:spcAft>
              <a:buNone/>
            </a:pPr>
            <a:r>
              <a:rPr sz="900" b="0" u="none">
                <a:solidFill>
                  <a:srgbClr val="6E6873"/>
                </a:solidFill>
              </a:rPr>
              <a:t>Problem</a:t>
            </a:r>
            <a:r>
              <a:rPr sz="900" u="none">
                <a:solidFill>
                  <a:srgbClr val="B9A9C1"/>
                </a:solidFill>
              </a:rPr>
              <a:t>   ▸   </a:t>
            </a:r>
            <a:r>
              <a:rPr sz="900" b="0" u="none">
                <a:solidFill>
                  <a:srgbClr val="6E6873"/>
                </a:solidFill>
              </a:rPr>
              <a:t>Dlaczego problem wraca</a:t>
            </a:r>
            <a:r>
              <a:rPr sz="900" u="none">
                <a:solidFill>
                  <a:srgbClr val="B9A9C1"/>
                </a:solidFill>
              </a:rPr>
              <a:t>   ▸   </a:t>
            </a:r>
            <a:r>
              <a:rPr sz="900" b="0" u="none">
                <a:solidFill>
                  <a:srgbClr val="6E6873"/>
                </a:solidFill>
              </a:rPr>
              <a:t>Empatyzer</a:t>
            </a:r>
            <a:r>
              <a:rPr sz="900" u="none">
                <a:solidFill>
                  <a:srgbClr val="B9A9C1"/>
                </a:solidFill>
              </a:rPr>
              <a:t>   ▸   </a:t>
            </a:r>
            <a:r>
              <a:rPr sz="900" b="1" u="none">
                <a:solidFill>
                  <a:srgbClr val="FFFFFF"/>
                </a:solidFill>
              </a:rPr>
              <a:t>Jak to działa</a:t>
            </a:r>
            <a:r>
              <a:rPr sz="900" u="none">
                <a:solidFill>
                  <a:srgbClr val="B9A9C1"/>
                </a:solidFill>
              </a:rPr>
              <a:t>   ▸   </a:t>
            </a:r>
            <a:r>
              <a:rPr sz="900" b="0" u="none">
                <a:solidFill>
                  <a:srgbClr val="6E6873"/>
                </a:solidFill>
              </a:rPr>
              <a:t>Co się zmienia</a:t>
            </a:r>
            <a:r>
              <a:rPr sz="900" u="none">
                <a:solidFill>
                  <a:srgbClr val="B9A9C1"/>
                </a:solidFill>
              </a:rPr>
              <a:t>   ▸   </a:t>
            </a:r>
            <a:r>
              <a:rPr sz="900" b="0" u="none">
                <a:solidFill>
                  <a:srgbClr val="6E6873"/>
                </a:solidFill>
              </a:rPr>
              <a:t>Wdrożenie i prywatność</a:t>
            </a:r>
            <a:r>
              <a:rPr sz="900" u="none">
                <a:solidFill>
                  <a:srgbClr val="B9A9C1"/>
                </a:solidFill>
              </a:rPr>
              <a:t>   ▸   </a:t>
            </a:r>
            <a:r>
              <a:rPr sz="900" b="0" u="none">
                <a:solidFill>
                  <a:srgbClr val="6E6873"/>
                </a:solidFill>
              </a:rPr>
              <a:t>Dowody</a:t>
            </a:r>
            <a:r>
              <a:rPr sz="900" u="none">
                <a:solidFill>
                  <a:srgbClr val="B9A9C1"/>
                </a:solidFill>
              </a:rPr>
              <a:t>   ▸   </a:t>
            </a:r>
            <a:r>
              <a:rPr sz="900" b="0" u="none">
                <a:solidFill>
                  <a:srgbClr val="6E6873"/>
                </a:solidFill>
              </a:rPr>
              <a:t>Następny krok</a:t>
            </a:r>
            <a:endParaRPr/>
          </a:p>
        </p:txBody>
      </p:sp>
      <p:sp>
        <p:nvSpPr>
          <p:cNvPr id="290" name="Google Shape;290;p14">
            <a:extLst xmlns:a="http://schemas.openxmlformats.org/drawingml/2006/main">
              <a:ext uri="{FF2B5EF4-FFF2-40B4-BE49-F238E27FC236}">
                <a16:creationId xmlns:a16="http://schemas.microsoft.com/office/drawing/2014/main" id="{5EC7675A-6EC8-4959-8F61-ACCC7CEE644B}"/>
              </a:ext>
            </a:extLst>
          </p:cNvPr>
          <p:cNvSpPr>
            <a:spLocks xmlns:a="http://schemas.openxmlformats.org/drawingml/2006/main" noGrp="1"/>
          </p:cNvSpPr>
          <p:nvPr>
            <p:ph type="title" idx="0"/>
          </p:nvPr>
        </p:nvSpPr>
        <p:spPr>
          <a:xfrm xmlns:a="http://schemas.openxmlformats.org/drawingml/2006/main">
            <a:off x="548640" y="713232"/>
            <a:ext cx="11094434" cy="4572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lvl="0" indent="0" algn="l">
              <a:spcBef>
                <a:spcPts val="0"/>
              </a:spcBef>
              <a:spcAft>
                <a:spcPts val="0"/>
              </a:spcAft>
              <a:buClr>
                <a:srgbClr val="2D2D2D"/>
              </a:buClr>
              <a:buSzPts val="2500"/>
              <a:buFont typeface="Calibri"/>
              <a:buNone/>
              <a:defRPr sz="2500" b="1">
                <a:solidFill>
                  <a:srgbClr val="4F2854"/>
                </a:solidFill>
                <a:latin typeface="Calibri"/>
                <a:ea typeface="Calibri"/>
                <a:cs typeface="Calibri"/>
              </a:defRPr>
            </a:pPr>
            <a:r>
              <a:rPr sz="2500" b="1" u="none">
                <a:solidFill>
                  <a:srgbClr val="4F2854"/>
                </a:solidFill>
                <a:latin typeface="Calibri"/>
                <a:ea typeface="Calibri"/>
                <a:cs typeface="Calibri"/>
              </a:rPr>
              <a:t>Rozmowa z</a:t>
            </a:r>
            <a:r>
              <a:rPr sz="2500" b="1">
                <a:solidFill>
                  <a:srgbClr val="4F2854"/>
                </a:solidFill>
                <a:latin typeface="Calibri"/>
                <a:ea typeface="Calibri"/>
                <a:cs typeface="Calibri"/>
              </a:rPr>
              <a:t> </a:t>
            </a:r>
            <a:r>
              <a:rPr sz="2500" b="1" u="none">
                <a:solidFill>
                  <a:srgbClr val="4F2854"/>
                </a:solidFill>
                <a:latin typeface="Calibri"/>
                <a:ea typeface="Calibri"/>
                <a:cs typeface="Calibri"/>
              </a:rPr>
              <a:t>osobistym coach</a:t>
            </a:r>
            <a:r>
              <a:rPr sz="2500" b="1">
                <a:solidFill>
                  <a:srgbClr val="4F2854"/>
                </a:solidFill>
                <a:latin typeface="Calibri"/>
                <a:ea typeface="Calibri"/>
                <a:cs typeface="Calibri"/>
              </a:rPr>
              <a:t>’Em</a:t>
            </a:r>
            <a:endParaRPr sz="2800"/>
          </a:p>
        </p:txBody>
      </p:sp>
      <p:sp>
        <p:nvSpPr>
          <p:cNvPr id="291" name="Google Shape;291;p14">
            <a:extLst xmlns:a="http://schemas.openxmlformats.org/drawingml/2006/main">
              <a:ext uri="{FF2B5EF4-FFF2-40B4-BE49-F238E27FC236}">
                <a16:creationId xmlns:a16="http://schemas.microsoft.com/office/drawing/2014/main" id="{CA63763B-2BC0-428D-90F8-B20FFA95C933}"/>
              </a:ext>
            </a:extLst>
          </p:cNvPr>
          <p:cNvSpPr>
            <a:spLocks xmlns:a="http://schemas.openxmlformats.org/drawingml/2006/main" noGrp="1"/>
          </p:cNvSpPr>
          <p:nvPr/>
        </p:nvSpPr>
        <p:spPr>
          <a:xfrm xmlns:a="http://schemas.openxmlformats.org/drawingml/2006/main">
            <a:off x="548640" y="1225296"/>
            <a:ext cx="10515600" cy="56692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5000"/>
              </a:lnSpc>
              <a:spcBef>
                <a:spcPts val="0"/>
              </a:spcBef>
              <a:spcAft>
                <a:spcPts val="0"/>
              </a:spcAft>
              <a:buClr>
                <a:srgbClr val="241C28"/>
              </a:buClr>
              <a:buSzPts val="1550"/>
              <a:buFont typeface="Calibri"/>
              <a:buNone/>
              <a:defRPr sz="1400">
                <a:solidFill>
                  <a:srgbClr val="241C28"/>
                </a:solidFill>
                <a:latin typeface="Calibri"/>
                <a:ea typeface="Calibri"/>
                <a:cs typeface="Calibri"/>
              </a:defRPr>
            </a:pPr>
            <a:r>
              <a:rPr sz="1400" u="none">
                <a:solidFill>
                  <a:srgbClr val="241C28"/>
                </a:solidFill>
                <a:latin typeface="Calibri"/>
                <a:ea typeface="Calibri"/>
                <a:cs typeface="Calibri"/>
              </a:rPr>
              <a:t>Em pomaga przygotować rozmowę z konkretną osobą — wtedy, gdy naprawdę trzeba ją przeprowadzić.</a:t>
            </a:r>
            <a:endParaRPr sz="1550"/>
          </a:p>
        </p:txBody>
      </p:sp>
      <p:sp>
        <p:nvSpPr>
          <p:cNvPr id="292" name="Google Shape;292;p14">
            <a:extLst xmlns:a="http://schemas.openxmlformats.org/drawingml/2006/main">
              <a:ext uri="{FF2B5EF4-FFF2-40B4-BE49-F238E27FC236}">
                <a16:creationId xmlns:a16="http://schemas.microsoft.com/office/drawing/2014/main" id="{F13865CA-AF10-4EDA-A2DD-338383C5780E}"/>
              </a:ext>
            </a:extLst>
          </p:cNvPr>
          <p:cNvSpPr>
            <a:spLocks xmlns:a="http://schemas.openxmlformats.org/drawingml/2006/main" noGrp="1"/>
          </p:cNvSpPr>
          <p:nvPr/>
        </p:nvSpPr>
        <p:spPr>
          <a:xfrm xmlns:a="http://schemas.openxmlformats.org/drawingml/2006/main">
            <a:off x="548640" y="1847088"/>
            <a:ext cx="5029200" cy="4352544"/>
          </a:xfrm>
          <a:prstGeom xmlns:a="http://schemas.openxmlformats.org/drawingml/2006/main" prst="roundRect">
            <a:avLst>
              <a:gd name="adj" fmla="val 2101"/>
            </a:avLst>
          </a:prstGeom>
          <a:solidFill xmlns:a="http://schemas.openxmlformats.org/drawingml/2006/main">
            <a:srgbClr val="FFFFFF"/>
          </a:solidFill>
          <a:ln xmlns:a="http://schemas.openxmlformats.org/drawingml/2006/main" w="12700" cmpd="sng">
            <a:solidFill>
              <a:srgbClr val="FFFFFF"/>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293" name="Google Shape;293;p14">
            <a:extLst xmlns:a="http://schemas.openxmlformats.org/drawingml/2006/main">
              <a:ext uri="{FF2B5EF4-FFF2-40B4-BE49-F238E27FC236}">
                <a16:creationId xmlns:a16="http://schemas.microsoft.com/office/drawing/2014/main" id="{C84C761C-F843-4780-A511-B4458457935E}"/>
              </a:ext>
            </a:extLst>
          </p:cNvPr>
          <p:cNvSpPr>
            <a:spLocks xmlns:a="http://schemas.openxmlformats.org/drawingml/2006/main" noGrp="1"/>
          </p:cNvSpPr>
          <p:nvPr/>
        </p:nvSpPr>
        <p:spPr>
          <a:xfrm xmlns:a="http://schemas.openxmlformats.org/drawingml/2006/main">
            <a:off x="548640" y="1847088"/>
            <a:ext cx="5029200" cy="4352544"/>
          </a:xfrm>
          <a:prstGeom xmlns:a="http://schemas.openxmlformats.org/drawingml/2006/main" prst="roundRect">
            <a:avLst>
              <a:gd name="adj" fmla="val 2101"/>
            </a:avLst>
          </a:prstGeom>
          <a:solidFill xmlns:a="http://schemas.openxmlformats.org/drawingml/2006/main">
            <a:srgbClr val="FFFFFF"/>
          </a:solidFill>
          <a:ln xmlns:a="http://schemas.openxmlformats.org/drawingml/2006/main" w="12700" cmpd="sng">
            <a:solidFill>
              <a:srgbClr val="E4DEE7"/>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294" name="Google Shape;294;p14">
            <a:extLst xmlns:a="http://schemas.openxmlformats.org/drawingml/2006/main">
              <a:ext uri="{FF2B5EF4-FFF2-40B4-BE49-F238E27FC236}">
                <a16:creationId xmlns:a16="http://schemas.microsoft.com/office/drawing/2014/main" id="{78363C4A-D8A4-41A3-851C-CD95FD16ACF6}"/>
              </a:ext>
            </a:extLst>
          </p:cNvPr>
          <p:cNvSpPr>
            <a:spLocks xmlns:a="http://schemas.openxmlformats.org/drawingml/2006/main" noGrp="1"/>
          </p:cNvSpPr>
          <p:nvPr/>
        </p:nvSpPr>
        <p:spPr>
          <a:xfrm xmlns:a="http://schemas.openxmlformats.org/drawingml/2006/main">
            <a:off x="548640" y="1847088"/>
            <a:ext cx="5029200" cy="475488"/>
          </a:xfrm>
          <a:prstGeom xmlns:a="http://schemas.openxmlformats.org/drawingml/2006/main" prst="rect">
            <a:avLst/>
          </a:prstGeom>
          <a:solidFill xmlns:a="http://schemas.openxmlformats.org/drawingml/2006/main">
            <a:srgbClr val="4F2854"/>
          </a:solidFill>
          <a:ln xmlns:a="http://schemas.openxmlformats.org/drawingml/2006/main" w="12700" cmpd="sng">
            <a:solidFill>
              <a:srgbClr val="4F2854"/>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296" name="Google Shape;296;p14">
            <a:extLst xmlns:a="http://schemas.openxmlformats.org/drawingml/2006/main">
              <a:ext uri="{FF2B5EF4-FFF2-40B4-BE49-F238E27FC236}">
                <a16:creationId xmlns:a16="http://schemas.microsoft.com/office/drawing/2014/main" id="{8F2CE27B-2CA0-4122-AA83-80AC05B5ACD5}"/>
              </a:ext>
            </a:extLst>
          </p:cNvPr>
          <p:cNvSpPr>
            <a:spLocks xmlns:a="http://schemas.openxmlformats.org/drawingml/2006/main" noGrp="1"/>
          </p:cNvSpPr>
          <p:nvPr/>
        </p:nvSpPr>
        <p:spPr>
          <a:xfrm xmlns:a="http://schemas.openxmlformats.org/drawingml/2006/main">
            <a:off x="1097280" y="1847088"/>
            <a:ext cx="4206240" cy="47548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marR="0" lvl="0" indent="0" algn="l">
              <a:spcBef>
                <a:spcPts val="0"/>
              </a:spcBef>
              <a:spcAft>
                <a:spcPts val="0"/>
              </a:spcAft>
              <a:buClr>
                <a:srgbClr val="FFFFFF"/>
              </a:buClr>
              <a:buSzPts val="1200"/>
              <a:buFont typeface="Calibri"/>
              <a:buNone/>
            </a:pPr>
            <a:r>
              <a:rPr sz="1200" b="1" u="none">
                <a:solidFill>
                  <a:srgbClr val="FFFFFF"/>
                </a:solidFill>
                <a:latin typeface="Calibri"/>
                <a:ea typeface="Calibri"/>
                <a:cs typeface="Calibri"/>
              </a:rPr>
              <a:t>Porozmawiaj z Em</a:t>
            </a:r>
            <a:endParaRPr sz="1200"/>
          </a:p>
        </p:txBody>
      </p:sp>
      <p:sp>
        <p:nvSpPr>
          <p:cNvPr id="297" name="Google Shape;297;p14">
            <a:extLst xmlns:a="http://schemas.openxmlformats.org/drawingml/2006/main">
              <a:ext uri="{FF2B5EF4-FFF2-40B4-BE49-F238E27FC236}">
                <a16:creationId xmlns:a16="http://schemas.microsoft.com/office/drawing/2014/main" id="{256FFB40-5EFE-424C-BA95-7227BBB9B645}"/>
              </a:ext>
            </a:extLst>
          </p:cNvPr>
          <p:cNvSpPr>
            <a:spLocks xmlns:a="http://schemas.openxmlformats.org/drawingml/2006/main" noGrp="1"/>
          </p:cNvSpPr>
          <p:nvPr/>
        </p:nvSpPr>
        <p:spPr>
          <a:xfrm xmlns:a="http://schemas.openxmlformats.org/drawingml/2006/main">
            <a:off x="804672" y="2532888"/>
            <a:ext cx="4087463" cy="628841"/>
          </a:xfrm>
          <a:prstGeom xmlns:a="http://schemas.openxmlformats.org/drawingml/2006/main" prst="roundRect">
            <a:avLst>
              <a:gd name="adj" fmla="val 11628"/>
            </a:avLst>
          </a:prstGeom>
          <a:solidFill xmlns:a="http://schemas.openxmlformats.org/drawingml/2006/main">
            <a:srgbClr val="EFE8F2"/>
          </a:solidFill>
          <a:ln xmlns:a="http://schemas.openxmlformats.org/drawingml/2006/main" w="12700" cmpd="sng">
            <a:solidFill>
              <a:srgbClr val="EFE8F2"/>
            </a:solidFill>
            <a:prstDash val="solid"/>
            <a:headEnd type="none" w="sm" len="sm"/>
            <a:tailEnd type="none" w="sm" len="sm"/>
          </a:ln>
        </p:spPr>
        <p:txBody>
          <a:bodyPr xmlns:a="http://schemas.openxmlformats.org/drawingml/2006/main" spcFirstLastPara="1" wrap="square" lIns="54850" tIns="45700" rIns="54850" bIns="45700" anchor="ctr">
            <a:noAutofit/>
          </a:bodyPr>
          <a:lstStyle xmlns:a="http://schemas.openxmlformats.org/drawingml/2006/main"/>
          <a:p xmlns:a="http://schemas.openxmlformats.org/drawingml/2006/main">
            <a:pPr marL="0" marR="0" lvl="0" indent="0" algn="l">
              <a:spcBef>
                <a:spcPts val="0"/>
              </a:spcBef>
              <a:spcAft>
                <a:spcPts val="0"/>
              </a:spcAft>
              <a:buNone/>
              <a:defRPr sz="900">
                <a:solidFill>
                  <a:srgbClr val="2D2D2D"/>
                </a:solidFill>
                <a:latin typeface="Calibri"/>
                <a:ea typeface="Calibri"/>
                <a:cs typeface="Calibri"/>
              </a:defRPr>
            </a:pPr>
            <a:r>
              <a:rPr sz="900" b="0" i="1" u="none">
                <a:solidFill>
                  <a:srgbClr val="2D2D2D"/>
                </a:solidFill>
                <a:latin typeface="Calibri"/>
                <a:ea typeface="Calibri"/>
                <a:cs typeface="Calibri"/>
              </a:rPr>
              <a:t>Marek znowu nie dowiózł terminu. Mam z nim rozmowę za godzinę. Jak to zacząć?</a:t>
            </a:r>
            <a:endParaRPr sz="900"/>
          </a:p>
        </p:txBody>
      </p:sp>
      <p:sp>
        <p:nvSpPr>
          <p:cNvPr id="298" name="Google Shape;298;p14">
            <a:extLst xmlns:a="http://schemas.openxmlformats.org/drawingml/2006/main">
              <a:ext uri="{FF2B5EF4-FFF2-40B4-BE49-F238E27FC236}">
                <a16:creationId xmlns:a16="http://schemas.microsoft.com/office/drawing/2014/main" id="{BD25D8F9-E529-4D7C-83ED-EB289A212113}"/>
              </a:ext>
            </a:extLst>
          </p:cNvPr>
          <p:cNvSpPr>
            <a:spLocks xmlns:a="http://schemas.openxmlformats.org/drawingml/2006/main" noGrp="1"/>
          </p:cNvSpPr>
          <p:nvPr/>
        </p:nvSpPr>
        <p:spPr>
          <a:xfrm xmlns:a="http://schemas.openxmlformats.org/drawingml/2006/main">
            <a:off x="1362456" y="3337560"/>
            <a:ext cx="4023265" cy="2571750"/>
          </a:xfrm>
          <a:prstGeom xmlns:a="http://schemas.openxmlformats.org/drawingml/2006/main" prst="roundRect">
            <a:avLst>
              <a:gd name="adj" fmla="val 4785"/>
            </a:avLst>
          </a:prstGeom>
          <a:solidFill xmlns:a="http://schemas.openxmlformats.org/drawingml/2006/main">
            <a:srgbClr val="4F2854"/>
          </a:solidFill>
          <a:ln xmlns:a="http://schemas.openxmlformats.org/drawingml/2006/main" w="12700" cmpd="sng">
            <a:solidFill>
              <a:srgbClr val="4F2854"/>
            </a:solidFill>
            <a:prstDash val="solid"/>
            <a:headEnd type="none" w="sm" len="sm"/>
            <a:tailEnd type="none" w="sm" len="sm"/>
          </a:ln>
        </p:spPr>
        <p:txBody>
          <a:bodyPr xmlns:a="http://schemas.openxmlformats.org/drawingml/2006/main" spcFirstLastPara="1" wrap="square" lIns="73150" tIns="45700" rIns="73150" bIns="36575" anchor="t">
            <a:noAutofit/>
          </a:bodyPr>
          <a:lstStyle xmlns:a="http://schemas.openxmlformats.org/drawingml/2006/main"/>
          <a:p xmlns:a="http://schemas.openxmlformats.org/drawingml/2006/main">
            <a:pPr marL="0" marR="0" lvl="0" indent="0" algn="l">
              <a:spcBef>
                <a:spcPts val="0"/>
              </a:spcBef>
              <a:spcAft>
                <a:spcPts val="0"/>
              </a:spcAft>
              <a:buNone/>
              <a:defRPr sz="848">
                <a:solidFill>
                  <a:srgbClr val="FFFFFF"/>
                </a:solidFill>
                <a:latin typeface="Calibri"/>
                <a:ea typeface="Calibri"/>
                <a:cs typeface="Calibri"/>
              </a:defRPr>
            </a:pPr>
            <a:r>
              <a:rPr sz="848" b="0" i="1" u="none">
                <a:solidFill>
                  <a:srgbClr val="FFFFFF"/>
                </a:solidFill>
                <a:latin typeface="Calibri"/>
                <a:ea typeface="Calibri"/>
                <a:cs typeface="Calibri"/>
              </a:rPr>
              <a:t>Tu uważałabym na Twój odruch, żeby od razu przejść do wyniku i terminu. To wydaje się właściwe, ale nie w rozmowie z Markiem. Ty chcesz przypomnieć o celu, on może usłyszeć tylko: „znowu zawaliłeś”. Zacznie się tłumaczyć zamiast szukać rozwiązania, a po rozmowie zostanie zniechęcony.
Zacznij od faktu i jego wpływu na projekt. Potem przypomnij cel i zadaj pytanie, które odda Markowi odpowiedzialność za diagnozę. Dopiero na końcu ustalcie, co konkretnie zmieni przed kolejnym etapem.
Możesz powiedzieć: „Termin blokuje sprzedaż, a to uderza w cele całego zespołu. Chcę zrozumieć przyczynę i wspólnie ją rozwiązać. Co się wydarzyło i czego potrzebujesz ode mnie, żeby następnym razem zrobić to inaczej?”</a:t>
            </a:r>
            <a:endParaRPr sz="1700"/>
          </a:p>
        </p:txBody>
      </p:sp>
      <p:sp>
        <p:nvSpPr>
          <p:cNvPr id="299" name="Google Shape;299;p14">
            <a:extLst xmlns:a="http://schemas.openxmlformats.org/drawingml/2006/main">
              <a:ext uri="{FF2B5EF4-FFF2-40B4-BE49-F238E27FC236}">
                <a16:creationId xmlns:a16="http://schemas.microsoft.com/office/drawing/2014/main" id="{7F67DD79-F7E7-4C92-9B66-98CFEB6BC353}"/>
              </a:ext>
            </a:extLst>
          </p:cNvPr>
          <p:cNvSpPr>
            <a:spLocks xmlns:a="http://schemas.openxmlformats.org/drawingml/2006/main" noGrp="1"/>
          </p:cNvSpPr>
          <p:nvPr/>
        </p:nvSpPr>
        <p:spPr>
          <a:xfrm xmlns:a="http://schemas.openxmlformats.org/drawingml/2006/main">
            <a:off x="6080760" y="1865376"/>
            <a:ext cx="384048" cy="384048"/>
          </a:xfrm>
          <a:prstGeom xmlns:a="http://schemas.openxmlformats.org/drawingml/2006/main" prst="ellipse">
            <a:avLst/>
          </a:prstGeom>
          <a:solidFill xmlns:a="http://schemas.openxmlformats.org/drawingml/2006/main">
            <a:srgbClr val="F6F2F8"/>
          </a:solidFill>
          <a:ln xmlns:a="http://schemas.openxmlformats.org/drawingml/2006/main" w="12700" cmpd="sng">
            <a:solidFill>
              <a:srgbClr val="F6F2F8"/>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301" name="Google Shape;301;p14">
            <a:extLst xmlns:a="http://schemas.openxmlformats.org/drawingml/2006/main">
              <a:ext uri="{FF2B5EF4-FFF2-40B4-BE49-F238E27FC236}">
                <a16:creationId xmlns:a16="http://schemas.microsoft.com/office/drawing/2014/main" id="{F0F67C83-8A7F-4DA3-8884-02BA604A7AF4}"/>
              </a:ext>
            </a:extLst>
          </p:cNvPr>
          <p:cNvSpPr>
            <a:spLocks xmlns:a="http://schemas.openxmlformats.org/drawingml/2006/main" noGrp="1"/>
          </p:cNvSpPr>
          <p:nvPr/>
        </p:nvSpPr>
        <p:spPr>
          <a:xfrm xmlns:a="http://schemas.openxmlformats.org/drawingml/2006/main">
            <a:off x="6647688" y="1883664"/>
            <a:ext cx="4995367" cy="310896"/>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spcBef>
                <a:spcPts val="0"/>
              </a:spcBef>
              <a:spcAft>
                <a:spcPts val="0"/>
              </a:spcAft>
              <a:buClr>
                <a:srgbClr val="241C28"/>
              </a:buClr>
              <a:buSzPts val="1450"/>
              <a:buFont typeface="Calibri"/>
              <a:buNone/>
            </a:pPr>
            <a:r>
              <a:rPr sz="1450" b="1" u="none">
                <a:solidFill>
                  <a:srgbClr val="241C28"/>
                </a:solidFill>
                <a:latin typeface="Calibri"/>
                <a:ea typeface="Calibri"/>
                <a:cs typeface="Calibri"/>
              </a:rPr>
              <a:t>Rozumie Ciebie</a:t>
            </a:r>
            <a:r>
              <a:rPr sz="1450" b="1">
                <a:solidFill>
                  <a:srgbClr val="241C28"/>
                </a:solidFill>
                <a:latin typeface="Calibri"/>
                <a:ea typeface="Calibri"/>
                <a:cs typeface="Calibri"/>
              </a:rPr>
              <a:t> i s</a:t>
            </a:r>
            <a:r>
              <a:rPr sz="1450" b="1" u="none">
                <a:solidFill>
                  <a:srgbClr val="241C28"/>
                </a:solidFill>
                <a:latin typeface="Calibri"/>
                <a:ea typeface="Calibri"/>
                <a:cs typeface="Calibri"/>
              </a:rPr>
              <a:t>ytuację</a:t>
            </a:r>
            <a:endParaRPr sz="1450"/>
          </a:p>
        </p:txBody>
      </p:sp>
      <p:sp>
        <p:nvSpPr>
          <p:cNvPr id="302" name="Google Shape;302;p14">
            <a:extLst xmlns:a="http://schemas.openxmlformats.org/drawingml/2006/main">
              <a:ext uri="{FF2B5EF4-FFF2-40B4-BE49-F238E27FC236}">
                <a16:creationId xmlns:a16="http://schemas.microsoft.com/office/drawing/2014/main" id="{51EAC5AE-CB38-4327-8E03-867DC0D17F75}"/>
              </a:ext>
            </a:extLst>
          </p:cNvPr>
          <p:cNvSpPr>
            <a:spLocks xmlns:a="http://schemas.openxmlformats.org/drawingml/2006/main" noGrp="1"/>
          </p:cNvSpPr>
          <p:nvPr/>
        </p:nvSpPr>
        <p:spPr>
          <a:xfrm xmlns:a="http://schemas.openxmlformats.org/drawingml/2006/main">
            <a:off x="6647688" y="2231136"/>
            <a:ext cx="4995367" cy="865632"/>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6000"/>
              </a:lnSpc>
              <a:spcBef>
                <a:spcPts val="0"/>
              </a:spcBef>
              <a:spcAft>
                <a:spcPts val="0"/>
              </a:spcAft>
              <a:buClr>
                <a:srgbClr val="241C28"/>
              </a:buClr>
              <a:buSzPts val="1250"/>
              <a:buFont typeface="Calibri"/>
              <a:buNone/>
            </a:pPr>
            <a:r>
              <a:rPr sz="1250" u="none">
                <a:solidFill>
                  <a:srgbClr val="241C28"/>
                </a:solidFill>
                <a:latin typeface="Calibri"/>
                <a:ea typeface="Calibri"/>
                <a:cs typeface="Calibri"/>
              </a:rPr>
              <a:t>Uwzględnia cel rozmowy i napięcie, które może się pojawić.</a:t>
            </a:r>
            <a:endParaRPr sz="1250"/>
          </a:p>
        </p:txBody>
      </p:sp>
      <p:sp>
        <p:nvSpPr>
          <p:cNvPr id="303" name="Google Shape;303;p14">
            <a:extLst xmlns:a="http://schemas.openxmlformats.org/drawingml/2006/main">
              <a:ext uri="{FF2B5EF4-FFF2-40B4-BE49-F238E27FC236}">
                <a16:creationId xmlns:a16="http://schemas.microsoft.com/office/drawing/2014/main" id="{FD4B616D-ED5A-485E-AA2E-73E1E2DFF818}"/>
              </a:ext>
            </a:extLst>
          </p:cNvPr>
          <p:cNvSpPr>
            <a:spLocks xmlns:a="http://schemas.openxmlformats.org/drawingml/2006/main" noGrp="1"/>
          </p:cNvSpPr>
          <p:nvPr/>
        </p:nvSpPr>
        <p:spPr>
          <a:xfrm xmlns:a="http://schemas.openxmlformats.org/drawingml/2006/main">
            <a:off x="6080760" y="3133344"/>
            <a:ext cx="384048" cy="384048"/>
          </a:xfrm>
          <a:prstGeom xmlns:a="http://schemas.openxmlformats.org/drawingml/2006/main" prst="ellipse">
            <a:avLst/>
          </a:prstGeom>
          <a:solidFill xmlns:a="http://schemas.openxmlformats.org/drawingml/2006/main">
            <a:srgbClr val="EAF5F3"/>
          </a:solidFill>
          <a:ln xmlns:a="http://schemas.openxmlformats.org/drawingml/2006/main" w="12700" cmpd="sng">
            <a:solidFill>
              <a:srgbClr val="EAF5F3"/>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305" name="Google Shape;305;p14">
            <a:extLst xmlns:a="http://schemas.openxmlformats.org/drawingml/2006/main">
              <a:ext uri="{FF2B5EF4-FFF2-40B4-BE49-F238E27FC236}">
                <a16:creationId xmlns:a16="http://schemas.microsoft.com/office/drawing/2014/main" id="{05583BA8-9642-493B-BEF8-169C828F11CF}"/>
              </a:ext>
            </a:extLst>
          </p:cNvPr>
          <p:cNvSpPr>
            <a:spLocks xmlns:a="http://schemas.openxmlformats.org/drawingml/2006/main" noGrp="1"/>
          </p:cNvSpPr>
          <p:nvPr/>
        </p:nvSpPr>
        <p:spPr>
          <a:xfrm xmlns:a="http://schemas.openxmlformats.org/drawingml/2006/main">
            <a:off x="6647688" y="3151632"/>
            <a:ext cx="4995367" cy="310896"/>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spcBef>
                <a:spcPts val="0"/>
              </a:spcBef>
              <a:spcAft>
                <a:spcPts val="0"/>
              </a:spcAft>
              <a:buClr>
                <a:srgbClr val="241C28"/>
              </a:buClr>
              <a:buSzPts val="1450"/>
              <a:buFont typeface="Calibri"/>
              <a:buNone/>
            </a:pPr>
            <a:r>
              <a:rPr sz="1450" b="1" u="none">
                <a:solidFill>
                  <a:srgbClr val="241C28"/>
                </a:solidFill>
                <a:latin typeface="Calibri"/>
                <a:ea typeface="Calibri"/>
                <a:cs typeface="Calibri"/>
              </a:rPr>
              <a:t>Uwzględnia konkretną osobę</a:t>
            </a:r>
            <a:endParaRPr sz="1450"/>
          </a:p>
        </p:txBody>
      </p:sp>
      <p:sp>
        <p:nvSpPr>
          <p:cNvPr id="306" name="Google Shape;306;p14">
            <a:extLst xmlns:a="http://schemas.openxmlformats.org/drawingml/2006/main">
              <a:ext uri="{FF2B5EF4-FFF2-40B4-BE49-F238E27FC236}">
                <a16:creationId xmlns:a16="http://schemas.microsoft.com/office/drawing/2014/main" id="{4B067985-3F88-495C-9CFA-0150404A9572}"/>
              </a:ext>
            </a:extLst>
          </p:cNvPr>
          <p:cNvSpPr>
            <a:spLocks xmlns:a="http://schemas.openxmlformats.org/drawingml/2006/main" noGrp="1"/>
          </p:cNvSpPr>
          <p:nvPr/>
        </p:nvSpPr>
        <p:spPr>
          <a:xfrm xmlns:a="http://schemas.openxmlformats.org/drawingml/2006/main">
            <a:off x="6647688" y="3499104"/>
            <a:ext cx="4995367" cy="865632"/>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6000"/>
              </a:lnSpc>
              <a:spcBef>
                <a:spcPts val="0"/>
              </a:spcBef>
              <a:spcAft>
                <a:spcPts val="0"/>
              </a:spcAft>
              <a:buClr>
                <a:srgbClr val="241C28"/>
              </a:buClr>
              <a:buSzPts val="1250"/>
              <a:buFont typeface="Calibri"/>
              <a:buNone/>
            </a:pPr>
            <a:r>
              <a:rPr sz="1250" u="none">
                <a:solidFill>
                  <a:srgbClr val="241C28"/>
                </a:solidFill>
                <a:latin typeface="Calibri"/>
                <a:ea typeface="Calibri"/>
                <a:cs typeface="Calibri"/>
              </a:rPr>
              <a:t>Wyjaśnia, dlaczego pierwszy odruch może nie zadziałać właśnie w rozmowie z tą osobą.</a:t>
            </a:r>
            <a:endParaRPr sz="1250"/>
          </a:p>
        </p:txBody>
      </p:sp>
      <p:sp>
        <p:nvSpPr>
          <p:cNvPr id="307" name="Google Shape;307;p14">
            <a:extLst xmlns:a="http://schemas.openxmlformats.org/drawingml/2006/main">
              <a:ext uri="{FF2B5EF4-FFF2-40B4-BE49-F238E27FC236}">
                <a16:creationId xmlns:a16="http://schemas.microsoft.com/office/drawing/2014/main" id="{5F011841-ADBB-4DD6-8AB1-4F880E23D5AE}"/>
              </a:ext>
            </a:extLst>
          </p:cNvPr>
          <p:cNvSpPr>
            <a:spLocks xmlns:a="http://schemas.openxmlformats.org/drawingml/2006/main" noGrp="1"/>
          </p:cNvSpPr>
          <p:nvPr/>
        </p:nvSpPr>
        <p:spPr>
          <a:xfrm xmlns:a="http://schemas.openxmlformats.org/drawingml/2006/main">
            <a:off x="6080760" y="4401312"/>
            <a:ext cx="384048" cy="384048"/>
          </a:xfrm>
          <a:prstGeom xmlns:a="http://schemas.openxmlformats.org/drawingml/2006/main" prst="ellipse">
            <a:avLst/>
          </a:prstGeom>
          <a:solidFill xmlns:a="http://schemas.openxmlformats.org/drawingml/2006/main">
            <a:srgbClr val="EFEEF7"/>
          </a:solidFill>
          <a:ln xmlns:a="http://schemas.openxmlformats.org/drawingml/2006/main" w="12700" cmpd="sng">
            <a:solidFill>
              <a:srgbClr val="EFEEF7"/>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309" name="Google Shape;309;p14">
            <a:extLst xmlns:a="http://schemas.openxmlformats.org/drawingml/2006/main">
              <a:ext uri="{FF2B5EF4-FFF2-40B4-BE49-F238E27FC236}">
                <a16:creationId xmlns:a16="http://schemas.microsoft.com/office/drawing/2014/main" id="{8A09EF3A-48B2-4E87-B5A5-02402A95F2C4}"/>
              </a:ext>
            </a:extLst>
          </p:cNvPr>
          <p:cNvSpPr>
            <a:spLocks xmlns:a="http://schemas.openxmlformats.org/drawingml/2006/main" noGrp="1"/>
          </p:cNvSpPr>
          <p:nvPr/>
        </p:nvSpPr>
        <p:spPr>
          <a:xfrm xmlns:a="http://schemas.openxmlformats.org/drawingml/2006/main">
            <a:off x="6647688" y="4419600"/>
            <a:ext cx="4995367" cy="310896"/>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spcBef>
                <a:spcPts val="0"/>
              </a:spcBef>
              <a:spcAft>
                <a:spcPts val="0"/>
              </a:spcAft>
              <a:buClr>
                <a:srgbClr val="241C28"/>
              </a:buClr>
              <a:buSzPts val="1450"/>
              <a:buFont typeface="Calibri"/>
              <a:buNone/>
            </a:pPr>
            <a:r>
              <a:rPr sz="1450" b="1" u="none">
                <a:solidFill>
                  <a:srgbClr val="241C28"/>
                </a:solidFill>
                <a:latin typeface="Calibri"/>
                <a:ea typeface="Calibri"/>
                <a:cs typeface="Calibri"/>
              </a:rPr>
              <a:t>Podaje sposób i słowa</a:t>
            </a:r>
            <a:endParaRPr sz="1450"/>
          </a:p>
        </p:txBody>
      </p:sp>
      <p:sp>
        <p:nvSpPr>
          <p:cNvPr id="310" name="Google Shape;310;p14">
            <a:extLst xmlns:a="http://schemas.openxmlformats.org/drawingml/2006/main">
              <a:ext uri="{FF2B5EF4-FFF2-40B4-BE49-F238E27FC236}">
                <a16:creationId xmlns:a16="http://schemas.microsoft.com/office/drawing/2014/main" id="{1729672B-112E-4822-B604-D01AB0A2B104}"/>
              </a:ext>
            </a:extLst>
          </p:cNvPr>
          <p:cNvSpPr>
            <a:spLocks xmlns:a="http://schemas.openxmlformats.org/drawingml/2006/main" noGrp="1"/>
          </p:cNvSpPr>
          <p:nvPr/>
        </p:nvSpPr>
        <p:spPr>
          <a:xfrm xmlns:a="http://schemas.openxmlformats.org/drawingml/2006/main">
            <a:off x="6647688" y="4767072"/>
            <a:ext cx="4995367" cy="865632"/>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6000"/>
              </a:lnSpc>
              <a:spcBef>
                <a:spcPts val="0"/>
              </a:spcBef>
              <a:spcAft>
                <a:spcPts val="0"/>
              </a:spcAft>
              <a:buClr>
                <a:srgbClr val="241C28"/>
              </a:buClr>
              <a:buSzPts val="1250"/>
              <a:buFont typeface="Calibri"/>
              <a:buNone/>
            </a:pPr>
            <a:r>
              <a:rPr sz="1250" u="none">
                <a:solidFill>
                  <a:srgbClr val="241C28"/>
                </a:solidFill>
                <a:latin typeface="Calibri"/>
                <a:ea typeface="Calibri"/>
                <a:cs typeface="Calibri"/>
              </a:rPr>
              <a:t>Proponuje przebieg rozmowy i zdanie, od którego można zacząć. Ostateczną decyzję podejmuje człowiek.</a:t>
            </a:r>
            <a:endParaRPr sz="1250"/>
          </a:p>
        </p:txBody>
      </p:sp>
      <p:sp>
        <p:nvSpPr>
          <p:cNvPr id="311" name="Google Shape;311;p14">
            <a:extLst xmlns:a="http://schemas.openxmlformats.org/drawingml/2006/main">
              <a:ext uri="{FF2B5EF4-FFF2-40B4-BE49-F238E27FC236}">
                <a16:creationId xmlns:a16="http://schemas.microsoft.com/office/drawing/2014/main" id="{90A3040C-AF01-46CD-B86F-8312FC29CECC}"/>
              </a:ext>
            </a:extLst>
          </p:cNvPr>
          <p:cNvSpPr>
            <a:spLocks xmlns:a="http://schemas.openxmlformats.org/drawingml/2006/main" noGrp="1"/>
          </p:cNvSpPr>
          <p:nvPr/>
        </p:nvSpPr>
        <p:spPr>
          <a:xfrm xmlns:a="http://schemas.openxmlformats.org/drawingml/2006/main">
            <a:off x="6647701" y="5724150"/>
            <a:ext cx="4995300" cy="411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b">
            <a:noAutofit/>
          </a:bodyPr>
          <a:lstStyle xmlns:a="http://schemas.openxmlformats.org/drawingml/2006/main"/>
          <a:p xmlns:a="http://schemas.openxmlformats.org/drawingml/2006/main">
            <a:pPr marL="0" marR="0" lvl="0" indent="0" algn="l">
              <a:spcBef>
                <a:spcPts val="0"/>
              </a:spcBef>
              <a:spcAft>
                <a:spcPts val="0"/>
              </a:spcAft>
              <a:buClr>
                <a:srgbClr val="4F2854"/>
              </a:buClr>
              <a:buSzPts val="1800"/>
              <a:buFont typeface="Calibri"/>
              <a:buNone/>
            </a:pPr>
            <a:r>
              <a:rPr sz="1800" b="1" u="none">
                <a:solidFill>
                  <a:srgbClr val="4F2854"/>
                </a:solidFill>
                <a:latin typeface="Calibri"/>
                <a:ea typeface="Calibri"/>
                <a:cs typeface="Calibri"/>
              </a:rPr>
              <a:t>Nie zgaduj. Pytaj Em.</a:t>
            </a:r>
            <a:endParaRPr sz="1800"/>
          </a:p>
        </p:txBody>
      </p:sp>
      <p:pic>
        <p:nvPicPr>
          <p:cNvPr id="363" name="Google Shape;312;p14"/>
          <p:cNvPicPr>
            <a:picLocks xmlns:a="http://schemas.openxmlformats.org/drawingml/2006/main" noChangeAspect="1"/>
          </p:cNvPicPr>
          <p:nvPr/>
        </p:nvPicPr>
        <p:blipFill rotWithShape="1">
          <a:blip xmlns:r="http://schemas.openxmlformats.org/officeDocument/2006/relationships" xmlns:a="http://schemas.openxmlformats.org/drawingml/2006/main" r:embed="R7b51892e3358465a">
            <a:alphaModFix/>
          </a:blip>
          <a:srcRect xmlns:a="http://schemas.openxmlformats.org/drawingml/2006/main" l="0" t="0" r="0" b="0"/>
          <a:stretch xmlns:a="http://schemas.openxmlformats.org/drawingml/2006/main"/>
        </p:blipFill>
        <p:spPr>
          <a:xfrm xmlns:a="http://schemas.openxmlformats.org/drawingml/2006/main">
            <a:off x="10682935" y="6410433"/>
            <a:ext cx="960120" cy="163614"/>
          </a:xfrm>
          <a:prstGeom xmlns:a="http://schemas.openxmlformats.org/drawingml/2006/main" prst="rect">
            <a:avLst/>
          </a:prstGeom>
          <a:ln xmlns:a="http://schemas.openxmlformats.org/drawingml/2006/main">
            <a:noFill/>
          </a:ln>
        </p:spPr>
      </p:pic>
      <p:sp>
        <p:nvSpPr>
          <p:cNvPr id="313" name="Google Shape;313;p14">
            <a:extLst xmlns:a="http://schemas.openxmlformats.org/drawingml/2006/main">
              <a:ext uri="{FF2B5EF4-FFF2-40B4-BE49-F238E27FC236}">
                <a16:creationId xmlns:a16="http://schemas.microsoft.com/office/drawing/2014/main" id="{C2FC3A60-E5C2-46DF-92CB-C6073CC3BB4B}"/>
              </a:ext>
            </a:extLst>
          </p:cNvPr>
          <p:cNvSpPr>
            <a:spLocks xmlns:a="http://schemas.openxmlformats.org/drawingml/2006/main" noGrp="1"/>
          </p:cNvSpPr>
          <p:nvPr/>
        </p:nvSpPr>
        <p:spPr>
          <a:xfrm xmlns:a="http://schemas.openxmlformats.org/drawingml/2006/main">
            <a:off x="3448050" y="338138"/>
            <a:ext cx="857250" cy="295275"/>
          </a:xfrm>
          <a:prstGeom xmlns:a="http://schemas.openxmlformats.org/drawingml/2006/main" prst="roundRect">
            <a:avLst>
              <a:gd name="adj" fmla="val 50000"/>
            </a:avLst>
          </a:prstGeom>
          <a:solidFill xmlns:a="http://schemas.openxmlformats.org/drawingml/2006/main">
            <a:srgbClr val="4F2854"/>
          </a:solidFill>
          <a:ln xmlns:a="http://schemas.openxmlformats.org/drawingml/2006/main" w="9525" cmpd="sng">
            <a:solidFill>
              <a:srgbClr val="4F2854"/>
            </a:solidFill>
            <a:prstDash val="solid"/>
            <a:headEnd type="none" w="sm" len="sm"/>
            <a:tailEnd type="none" w="sm" len="sm"/>
          </a:ln>
        </p:spPr>
        <p:txBody>
          <a:bodyPr xmlns:a="http://schemas.openxmlformats.org/drawingml/2006/main" spcFirstLastPara="1" wrap="square" lIns="47625" tIns="0" rIns="47625" bIns="0" anchor="ctr">
            <a:noAutofit/>
          </a:bodyPr>
          <a:lstStyle xmlns:a="http://schemas.openxmlformats.org/drawingml/2006/main"/>
          <a:p xmlns:a="http://schemas.openxmlformats.org/drawingml/2006/main">
            <a:pPr marL="0" marR="0" lvl="0" indent="0" algn="ctr">
              <a:spcBef>
                <a:spcPts val="0"/>
              </a:spcBef>
              <a:spcAft>
                <a:spcPts val="0"/>
              </a:spcAft>
              <a:buNone/>
            </a:pPr>
            <a:r>
              <a:rPr sz="788" b="1" u="none">
                <a:solidFill>
                  <a:srgbClr val="FFFFFF"/>
                </a:solidFill>
              </a:rPr>
              <a:t>Jak to działa</a:t>
            </a:r>
            <a:endParaRPr/>
          </a:p>
        </p:txBody>
      </p:sp>
      <p:sp>
        <p:nvSpPr>
          <p:cNvPr id="314" name="Google Shape;314;p14">
            <a:extLst xmlns:a="http://schemas.openxmlformats.org/drawingml/2006/main">
              <a:ext uri="{FF2B5EF4-FFF2-40B4-BE49-F238E27FC236}">
                <a16:creationId xmlns:a16="http://schemas.microsoft.com/office/drawing/2014/main" id="{142E2C20-96D6-4C2D-B139-2A90B41A0E17}"/>
              </a:ext>
            </a:extLst>
          </p:cNvPr>
          <p:cNvSpPr>
            <a:spLocks xmlns:a="http://schemas.openxmlformats.org/drawingml/2006/main" noGrp="1"/>
          </p:cNvSpPr>
          <p:nvPr/>
        </p:nvSpPr>
        <p:spPr>
          <a:xfrm xmlns:a="http://schemas.openxmlformats.org/drawingml/2006/main">
            <a:off x="384048" y="146304"/>
            <a:ext cx="11475720" cy="50292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315" name="Google Shape;315;p14">
            <a:extLst xmlns:a="http://schemas.openxmlformats.org/drawingml/2006/main">
              <a:ext uri="{FF2B5EF4-FFF2-40B4-BE49-F238E27FC236}">
                <a16:creationId xmlns:a16="http://schemas.microsoft.com/office/drawing/2014/main" id="{4B771E43-8325-4407-9BDB-DB1A897124F7}"/>
              </a:ext>
            </a:extLst>
          </p:cNvPr>
          <p:cNvSpPr>
            <a:spLocks xmlns:a="http://schemas.openxmlformats.org/drawingml/2006/main" noGrp="1"/>
          </p:cNvSpPr>
          <p:nvPr/>
        </p:nvSpPr>
        <p:spPr>
          <a:xfrm xmlns:a="http://schemas.openxmlformats.org/drawingml/2006/main">
            <a:off x="548640" y="324612"/>
            <a:ext cx="685800"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Problem</a:t>
            </a:r>
            <a:endParaRPr/>
          </a:p>
        </p:txBody>
      </p:sp>
      <p:sp>
        <p:nvSpPr>
          <p:cNvPr id="316" name="Google Shape;316;p14">
            <a:extLst xmlns:a="http://schemas.openxmlformats.org/drawingml/2006/main">
              <a:ext uri="{FF2B5EF4-FFF2-40B4-BE49-F238E27FC236}">
                <a16:creationId xmlns:a16="http://schemas.microsoft.com/office/drawing/2014/main" id="{CADA54BA-353F-4A4C-AFF6-5ADD77A393BE}"/>
              </a:ext>
            </a:extLst>
          </p:cNvPr>
          <p:cNvSpPr>
            <a:spLocks xmlns:a="http://schemas.openxmlformats.org/drawingml/2006/main" noGrp="1"/>
          </p:cNvSpPr>
          <p:nvPr/>
        </p:nvSpPr>
        <p:spPr>
          <a:xfrm xmlns:a="http://schemas.openxmlformats.org/drawingml/2006/main">
            <a:off x="1307592"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317" name="Google Shape;317;p14">
            <a:hlinkClick xmlns:r="http://schemas.openxmlformats.org/officeDocument/2006/relationships" xmlns:a="http://schemas.openxmlformats.org/drawingml/2006/main" r:id="R9d7eca8dcdd64d45" action="ppaction://hlinksldjump"/>
            <a:extLst xmlns:a="http://schemas.openxmlformats.org/drawingml/2006/main">
              <a:ext uri="{FF2B5EF4-FFF2-40B4-BE49-F238E27FC236}">
                <a16:creationId xmlns:a16="http://schemas.microsoft.com/office/drawing/2014/main" id="{EFE75A51-621D-47E0-8550-511C44EA0454}"/>
              </a:ext>
            </a:extLst>
          </p:cNvPr>
          <p:cNvSpPr>
            <a:spLocks xmlns:a="http://schemas.openxmlformats.org/drawingml/2006/main" noGrp="1"/>
          </p:cNvSpPr>
          <p:nvPr/>
        </p:nvSpPr>
        <p:spPr>
          <a:xfrm xmlns:a="http://schemas.openxmlformats.org/drawingml/2006/main">
            <a:off x="502919" y="265176"/>
            <a:ext cx="777240"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318" name="Google Shape;318;p14">
            <a:extLst xmlns:a="http://schemas.openxmlformats.org/drawingml/2006/main">
              <a:ext uri="{FF2B5EF4-FFF2-40B4-BE49-F238E27FC236}">
                <a16:creationId xmlns:a16="http://schemas.microsoft.com/office/drawing/2014/main" id="{A49EE4DA-4A8B-4550-8E1E-BE1535E3BE98}"/>
              </a:ext>
            </a:extLst>
          </p:cNvPr>
          <p:cNvSpPr>
            <a:spLocks xmlns:a="http://schemas.openxmlformats.org/drawingml/2006/main" noGrp="1"/>
          </p:cNvSpPr>
          <p:nvPr/>
        </p:nvSpPr>
        <p:spPr>
          <a:xfrm xmlns:a="http://schemas.openxmlformats.org/drawingml/2006/main">
            <a:off x="1353312" y="324612"/>
            <a:ext cx="14813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Dlaczego problem wraca</a:t>
            </a:r>
            <a:endParaRPr/>
          </a:p>
        </p:txBody>
      </p:sp>
      <p:sp>
        <p:nvSpPr>
          <p:cNvPr id="319" name="Google Shape;319;p14">
            <a:extLst xmlns:a="http://schemas.openxmlformats.org/drawingml/2006/main">
              <a:ext uri="{FF2B5EF4-FFF2-40B4-BE49-F238E27FC236}">
                <a16:creationId xmlns:a16="http://schemas.microsoft.com/office/drawing/2014/main" id="{E83BDD00-2964-4A3A-B822-ABB5757A4EAB}"/>
              </a:ext>
            </a:extLst>
          </p:cNvPr>
          <p:cNvSpPr>
            <a:spLocks xmlns:a="http://schemas.openxmlformats.org/drawingml/2006/main" noGrp="1"/>
          </p:cNvSpPr>
          <p:nvPr/>
        </p:nvSpPr>
        <p:spPr>
          <a:xfrm xmlns:a="http://schemas.openxmlformats.org/drawingml/2006/main">
            <a:off x="2907792"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320" name="Google Shape;320;p14">
            <a:hlinkClick xmlns:r="http://schemas.openxmlformats.org/officeDocument/2006/relationships" xmlns:a="http://schemas.openxmlformats.org/drawingml/2006/main" r:id="R69eacef65b2d44e0" action="ppaction://hlinksldjump"/>
            <a:extLst xmlns:a="http://schemas.openxmlformats.org/drawingml/2006/main">
              <a:ext uri="{FF2B5EF4-FFF2-40B4-BE49-F238E27FC236}">
                <a16:creationId xmlns:a16="http://schemas.microsoft.com/office/drawing/2014/main" id="{60B23CFC-EB38-416D-9E17-3DD0B1CB8805}"/>
              </a:ext>
            </a:extLst>
          </p:cNvPr>
          <p:cNvSpPr>
            <a:spLocks xmlns:a="http://schemas.openxmlformats.org/drawingml/2006/main" noGrp="1"/>
          </p:cNvSpPr>
          <p:nvPr/>
        </p:nvSpPr>
        <p:spPr>
          <a:xfrm xmlns:a="http://schemas.openxmlformats.org/drawingml/2006/main">
            <a:off x="1307592" y="265176"/>
            <a:ext cx="1572768"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321" name="Google Shape;321;p14">
            <a:extLst xmlns:a="http://schemas.openxmlformats.org/drawingml/2006/main">
              <a:ext uri="{FF2B5EF4-FFF2-40B4-BE49-F238E27FC236}">
                <a16:creationId xmlns:a16="http://schemas.microsoft.com/office/drawing/2014/main" id="{1D58C169-FD30-486F-82F3-ADBD6E236BE8}"/>
              </a:ext>
            </a:extLst>
          </p:cNvPr>
          <p:cNvSpPr>
            <a:spLocks xmlns:a="http://schemas.openxmlformats.org/drawingml/2006/main" noGrp="1"/>
          </p:cNvSpPr>
          <p:nvPr/>
        </p:nvSpPr>
        <p:spPr>
          <a:xfrm xmlns:a="http://schemas.openxmlformats.org/drawingml/2006/main">
            <a:off x="2999232" y="324612"/>
            <a:ext cx="74980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Empatyzer</a:t>
            </a:r>
            <a:endParaRPr/>
          </a:p>
        </p:txBody>
      </p:sp>
      <p:sp>
        <p:nvSpPr>
          <p:cNvPr id="322" name="Google Shape;322;p14">
            <a:extLst xmlns:a="http://schemas.openxmlformats.org/drawingml/2006/main">
              <a:ext uri="{FF2B5EF4-FFF2-40B4-BE49-F238E27FC236}">
                <a16:creationId xmlns:a16="http://schemas.microsoft.com/office/drawing/2014/main" id="{AB4BF511-BD71-4D2A-9279-63D1C9729292}"/>
              </a:ext>
            </a:extLst>
          </p:cNvPr>
          <p:cNvSpPr>
            <a:spLocks xmlns:a="http://schemas.openxmlformats.org/drawingml/2006/main" noGrp="1"/>
          </p:cNvSpPr>
          <p:nvPr/>
        </p:nvSpPr>
        <p:spPr>
          <a:xfrm xmlns:a="http://schemas.openxmlformats.org/drawingml/2006/main">
            <a:off x="3822191"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323" name="Google Shape;323;p14">
            <a:hlinkClick xmlns:r="http://schemas.openxmlformats.org/officeDocument/2006/relationships" xmlns:a="http://schemas.openxmlformats.org/drawingml/2006/main" r:id="Rc517d5fcfdc24e28" action="ppaction://hlinksldjump"/>
            <a:extLst xmlns:a="http://schemas.openxmlformats.org/drawingml/2006/main">
              <a:ext uri="{FF2B5EF4-FFF2-40B4-BE49-F238E27FC236}">
                <a16:creationId xmlns:a16="http://schemas.microsoft.com/office/drawing/2014/main" id="{E31CAD32-5842-40D3-B955-DC324FE9D73F}"/>
              </a:ext>
            </a:extLst>
          </p:cNvPr>
          <p:cNvSpPr>
            <a:spLocks xmlns:a="http://schemas.openxmlformats.org/drawingml/2006/main" noGrp="1"/>
          </p:cNvSpPr>
          <p:nvPr/>
        </p:nvSpPr>
        <p:spPr>
          <a:xfrm xmlns:a="http://schemas.openxmlformats.org/drawingml/2006/main">
            <a:off x="2953512" y="265176"/>
            <a:ext cx="841247"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324" name="Google Shape;324;p14">
            <a:extLst xmlns:a="http://schemas.openxmlformats.org/drawingml/2006/main">
              <a:ext uri="{FF2B5EF4-FFF2-40B4-BE49-F238E27FC236}">
                <a16:creationId xmlns:a16="http://schemas.microsoft.com/office/drawing/2014/main" id="{67CA8BE9-4F70-447D-97B2-7DAF52C4678D}"/>
              </a:ext>
            </a:extLst>
          </p:cNvPr>
          <p:cNvSpPr>
            <a:spLocks xmlns:a="http://schemas.openxmlformats.org/drawingml/2006/main" noGrp="1"/>
          </p:cNvSpPr>
          <p:nvPr/>
        </p:nvSpPr>
        <p:spPr>
          <a:xfrm xmlns:a="http://schemas.openxmlformats.org/drawingml/2006/main">
            <a:off x="3803904" y="265176"/>
            <a:ext cx="1069848" cy="292608"/>
          </a:xfrm>
          <a:prstGeom xmlns:a="http://schemas.openxmlformats.org/drawingml/2006/main" prst="roundRect">
            <a:avLst>
              <a:gd name="adj" fmla="val 16667"/>
            </a:avLst>
          </a:prstGeom>
          <a:solidFill xmlns:a="http://schemas.openxmlformats.org/drawingml/2006/main">
            <a:srgbClr val="4F2854"/>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325" name="Google Shape;325;p14">
            <a:extLst xmlns:a="http://schemas.openxmlformats.org/drawingml/2006/main">
              <a:ext uri="{FF2B5EF4-FFF2-40B4-BE49-F238E27FC236}">
                <a16:creationId xmlns:a16="http://schemas.microsoft.com/office/drawing/2014/main" id="{BEAB6E5C-55E8-4136-AA8D-8588E02C0E8E}"/>
              </a:ext>
            </a:extLst>
          </p:cNvPr>
          <p:cNvSpPr>
            <a:spLocks xmlns:a="http://schemas.openxmlformats.org/drawingml/2006/main" noGrp="1"/>
          </p:cNvSpPr>
          <p:nvPr/>
        </p:nvSpPr>
        <p:spPr>
          <a:xfrm xmlns:a="http://schemas.openxmlformats.org/drawingml/2006/main">
            <a:off x="3858768" y="324612"/>
            <a:ext cx="960120"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FFFFFF"/>
                </a:solidFill>
                <a:latin typeface="Calibri"/>
                <a:ea typeface="Calibri"/>
                <a:cs typeface="Calibri"/>
              </a:rPr>
              <a:t>Jak to działa</a:t>
            </a:r>
            <a:endParaRPr/>
          </a:p>
        </p:txBody>
      </p:sp>
      <p:sp>
        <p:nvSpPr>
          <p:cNvPr id="326" name="Google Shape;326;p14">
            <a:extLst xmlns:a="http://schemas.openxmlformats.org/drawingml/2006/main">
              <a:ext uri="{FF2B5EF4-FFF2-40B4-BE49-F238E27FC236}">
                <a16:creationId xmlns:a16="http://schemas.microsoft.com/office/drawing/2014/main" id="{808A5014-0DBF-494F-8BFC-A51C8326A428}"/>
              </a:ext>
            </a:extLst>
          </p:cNvPr>
          <p:cNvSpPr>
            <a:spLocks xmlns:a="http://schemas.openxmlformats.org/drawingml/2006/main" noGrp="1"/>
          </p:cNvSpPr>
          <p:nvPr/>
        </p:nvSpPr>
        <p:spPr>
          <a:xfrm xmlns:a="http://schemas.openxmlformats.org/drawingml/2006/main">
            <a:off x="4892040"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4F2854"/>
                </a:solidFill>
                <a:latin typeface="Calibri"/>
                <a:ea typeface="Calibri"/>
                <a:cs typeface="Calibri"/>
              </a:rPr>
              <a:t>▸</a:t>
            </a:r>
            <a:endParaRPr/>
          </a:p>
        </p:txBody>
      </p:sp>
      <p:sp>
        <p:nvSpPr>
          <p:cNvPr id="327" name="Google Shape;327;p14">
            <a:hlinkClick xmlns:r="http://schemas.openxmlformats.org/officeDocument/2006/relationships" xmlns:a="http://schemas.openxmlformats.org/drawingml/2006/main" r:id="Rd3d39979bfca46f4" action="ppaction://hlinksldjump"/>
            <a:extLst xmlns:a="http://schemas.openxmlformats.org/drawingml/2006/main">
              <a:ext uri="{FF2B5EF4-FFF2-40B4-BE49-F238E27FC236}">
                <a16:creationId xmlns:a16="http://schemas.microsoft.com/office/drawing/2014/main" id="{7FEC2AB4-D8FB-4874-B8C4-D6E4DDB79E7F}"/>
              </a:ext>
            </a:extLst>
          </p:cNvPr>
          <p:cNvSpPr>
            <a:spLocks xmlns:a="http://schemas.openxmlformats.org/drawingml/2006/main" noGrp="1"/>
          </p:cNvSpPr>
          <p:nvPr/>
        </p:nvSpPr>
        <p:spPr>
          <a:xfrm xmlns:a="http://schemas.openxmlformats.org/drawingml/2006/main">
            <a:off x="3813048" y="265176"/>
            <a:ext cx="1051560"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328" name="Google Shape;328;p14">
            <a:extLst xmlns:a="http://schemas.openxmlformats.org/drawingml/2006/main">
              <a:ext uri="{FF2B5EF4-FFF2-40B4-BE49-F238E27FC236}">
                <a16:creationId xmlns:a16="http://schemas.microsoft.com/office/drawing/2014/main" id="{24346A97-A622-4A1A-8636-7CAF907C9E8F}"/>
              </a:ext>
            </a:extLst>
          </p:cNvPr>
          <p:cNvSpPr>
            <a:spLocks xmlns:a="http://schemas.openxmlformats.org/drawingml/2006/main" noGrp="1"/>
          </p:cNvSpPr>
          <p:nvPr/>
        </p:nvSpPr>
        <p:spPr>
          <a:xfrm xmlns:a="http://schemas.openxmlformats.org/drawingml/2006/main">
            <a:off x="4965192" y="324612"/>
            <a:ext cx="1097280"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Co się zmienia</a:t>
            </a:r>
            <a:endParaRPr/>
          </a:p>
        </p:txBody>
      </p:sp>
      <p:sp>
        <p:nvSpPr>
          <p:cNvPr id="329" name="Google Shape;329;p14">
            <a:extLst xmlns:a="http://schemas.openxmlformats.org/drawingml/2006/main">
              <a:ext uri="{FF2B5EF4-FFF2-40B4-BE49-F238E27FC236}">
                <a16:creationId xmlns:a16="http://schemas.microsoft.com/office/drawing/2014/main" id="{D07E78B3-239A-4D2A-B196-17CAE42AB88C}"/>
              </a:ext>
            </a:extLst>
          </p:cNvPr>
          <p:cNvSpPr>
            <a:spLocks xmlns:a="http://schemas.openxmlformats.org/drawingml/2006/main" noGrp="1"/>
          </p:cNvSpPr>
          <p:nvPr/>
        </p:nvSpPr>
        <p:spPr>
          <a:xfrm xmlns:a="http://schemas.openxmlformats.org/drawingml/2006/main">
            <a:off x="6135624"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330" name="Google Shape;330;p14">
            <a:hlinkClick xmlns:r="http://schemas.openxmlformats.org/officeDocument/2006/relationships" xmlns:a="http://schemas.openxmlformats.org/drawingml/2006/main" r:id="R88f644a1c61b4d96" action="ppaction://hlinksldjump"/>
            <a:extLst xmlns:a="http://schemas.openxmlformats.org/drawingml/2006/main">
              <a:ext uri="{FF2B5EF4-FFF2-40B4-BE49-F238E27FC236}">
                <a16:creationId xmlns:a16="http://schemas.microsoft.com/office/drawing/2014/main" id="{8C67FA74-3957-48F6-A07B-14E58296CF73}"/>
              </a:ext>
            </a:extLst>
          </p:cNvPr>
          <p:cNvSpPr>
            <a:spLocks xmlns:a="http://schemas.openxmlformats.org/drawingml/2006/main" noGrp="1"/>
          </p:cNvSpPr>
          <p:nvPr/>
        </p:nvSpPr>
        <p:spPr>
          <a:xfrm xmlns:a="http://schemas.openxmlformats.org/drawingml/2006/main">
            <a:off x="4919472" y="265176"/>
            <a:ext cx="1188720"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331" name="Google Shape;331;p14">
            <a:extLst xmlns:a="http://schemas.openxmlformats.org/drawingml/2006/main">
              <a:ext uri="{FF2B5EF4-FFF2-40B4-BE49-F238E27FC236}">
                <a16:creationId xmlns:a16="http://schemas.microsoft.com/office/drawing/2014/main" id="{5238ED18-D031-4B9D-81C3-E46398AF6B5B}"/>
              </a:ext>
            </a:extLst>
          </p:cNvPr>
          <p:cNvSpPr>
            <a:spLocks xmlns:a="http://schemas.openxmlformats.org/drawingml/2006/main" noGrp="1"/>
          </p:cNvSpPr>
          <p:nvPr/>
        </p:nvSpPr>
        <p:spPr>
          <a:xfrm xmlns:a="http://schemas.openxmlformats.org/drawingml/2006/main">
            <a:off x="6199632" y="324612"/>
            <a:ext cx="157276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Wdrożenie i prywatność</a:t>
            </a:r>
            <a:endParaRPr/>
          </a:p>
        </p:txBody>
      </p:sp>
      <p:sp>
        <p:nvSpPr>
          <p:cNvPr id="332" name="Google Shape;332;p14">
            <a:extLst xmlns:a="http://schemas.openxmlformats.org/drawingml/2006/main">
              <a:ext uri="{FF2B5EF4-FFF2-40B4-BE49-F238E27FC236}">
                <a16:creationId xmlns:a16="http://schemas.microsoft.com/office/drawing/2014/main" id="{D80A26CF-F167-4D79-9625-BCE271DB8DC5}"/>
              </a:ext>
            </a:extLst>
          </p:cNvPr>
          <p:cNvSpPr>
            <a:spLocks xmlns:a="http://schemas.openxmlformats.org/drawingml/2006/main" noGrp="1"/>
          </p:cNvSpPr>
          <p:nvPr/>
        </p:nvSpPr>
        <p:spPr>
          <a:xfrm xmlns:a="http://schemas.openxmlformats.org/drawingml/2006/main">
            <a:off x="7845552"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333" name="Google Shape;333;p14">
            <a:hlinkClick xmlns:r="http://schemas.openxmlformats.org/officeDocument/2006/relationships" xmlns:a="http://schemas.openxmlformats.org/drawingml/2006/main" r:id="R6890c833a1f04905" action="ppaction://hlinksldjump"/>
            <a:extLst xmlns:a="http://schemas.openxmlformats.org/drawingml/2006/main">
              <a:ext uri="{FF2B5EF4-FFF2-40B4-BE49-F238E27FC236}">
                <a16:creationId xmlns:a16="http://schemas.microsoft.com/office/drawing/2014/main" id="{4C03FFDF-5C54-4608-9622-5EBDB9AE8DAB}"/>
              </a:ext>
            </a:extLst>
          </p:cNvPr>
          <p:cNvSpPr>
            <a:spLocks xmlns:a="http://schemas.openxmlformats.org/drawingml/2006/main" noGrp="1"/>
          </p:cNvSpPr>
          <p:nvPr/>
        </p:nvSpPr>
        <p:spPr>
          <a:xfrm xmlns:a="http://schemas.openxmlformats.org/drawingml/2006/main">
            <a:off x="6153912" y="265176"/>
            <a:ext cx="1664208"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334" name="Google Shape;334;p14">
            <a:extLst xmlns:a="http://schemas.openxmlformats.org/drawingml/2006/main">
              <a:ext uri="{FF2B5EF4-FFF2-40B4-BE49-F238E27FC236}">
                <a16:creationId xmlns:a16="http://schemas.microsoft.com/office/drawing/2014/main" id="{955E2311-F39F-4614-B0E1-0656C7F5B86C}"/>
              </a:ext>
            </a:extLst>
          </p:cNvPr>
          <p:cNvSpPr>
            <a:spLocks xmlns:a="http://schemas.openxmlformats.org/drawingml/2006/main" noGrp="1"/>
          </p:cNvSpPr>
          <p:nvPr/>
        </p:nvSpPr>
        <p:spPr>
          <a:xfrm xmlns:a="http://schemas.openxmlformats.org/drawingml/2006/main">
            <a:off x="7955279" y="324612"/>
            <a:ext cx="694944"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Dowody</a:t>
            </a:r>
            <a:endParaRPr/>
          </a:p>
        </p:txBody>
      </p:sp>
      <p:sp>
        <p:nvSpPr>
          <p:cNvPr id="335" name="Google Shape;335;p14">
            <a:extLst xmlns:a="http://schemas.openxmlformats.org/drawingml/2006/main">
              <a:ext uri="{FF2B5EF4-FFF2-40B4-BE49-F238E27FC236}">
                <a16:creationId xmlns:a16="http://schemas.microsoft.com/office/drawing/2014/main" id="{AED49B01-193D-4A4C-B269-0F4C1433CD46}"/>
              </a:ext>
            </a:extLst>
          </p:cNvPr>
          <p:cNvSpPr>
            <a:spLocks xmlns:a="http://schemas.openxmlformats.org/drawingml/2006/main" noGrp="1"/>
          </p:cNvSpPr>
          <p:nvPr/>
        </p:nvSpPr>
        <p:spPr>
          <a:xfrm xmlns:a="http://schemas.openxmlformats.org/drawingml/2006/main">
            <a:off x="8723376"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336" name="Google Shape;336;p14">
            <a:hlinkClick xmlns:r="http://schemas.openxmlformats.org/officeDocument/2006/relationships" xmlns:a="http://schemas.openxmlformats.org/drawingml/2006/main" r:id="Rccd76515b30c43f2" action="ppaction://hlinksldjump"/>
            <a:extLst xmlns:a="http://schemas.openxmlformats.org/drawingml/2006/main">
              <a:ext uri="{FF2B5EF4-FFF2-40B4-BE49-F238E27FC236}">
                <a16:creationId xmlns:a16="http://schemas.microsoft.com/office/drawing/2014/main" id="{17F1BC13-024A-4D49-9390-8B2FFED44748}"/>
              </a:ext>
            </a:extLst>
          </p:cNvPr>
          <p:cNvSpPr>
            <a:spLocks xmlns:a="http://schemas.openxmlformats.org/drawingml/2006/main" noGrp="1"/>
          </p:cNvSpPr>
          <p:nvPr/>
        </p:nvSpPr>
        <p:spPr>
          <a:xfrm xmlns:a="http://schemas.openxmlformats.org/drawingml/2006/main">
            <a:off x="7909559" y="265176"/>
            <a:ext cx="786384"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337" name="Google Shape;337;p14">
            <a:extLst xmlns:a="http://schemas.openxmlformats.org/drawingml/2006/main">
              <a:ext uri="{FF2B5EF4-FFF2-40B4-BE49-F238E27FC236}">
                <a16:creationId xmlns:a16="http://schemas.microsoft.com/office/drawing/2014/main" id="{5BA5BE99-B63E-4386-B164-2305289D4F96}"/>
              </a:ext>
            </a:extLst>
          </p:cNvPr>
          <p:cNvSpPr>
            <a:spLocks xmlns:a="http://schemas.openxmlformats.org/drawingml/2006/main" noGrp="1"/>
          </p:cNvSpPr>
          <p:nvPr/>
        </p:nvSpPr>
        <p:spPr>
          <a:xfrm xmlns:a="http://schemas.openxmlformats.org/drawingml/2006/main">
            <a:off x="8823960" y="324612"/>
            <a:ext cx="1005840"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Następny krok</a:t>
            </a:r>
            <a:endParaRPr/>
          </a:p>
        </p:txBody>
      </p:sp>
      <p:sp>
        <p:nvSpPr>
          <p:cNvPr id="338" name="Google Shape;338;p14">
            <a:hlinkClick xmlns:r="http://schemas.openxmlformats.org/officeDocument/2006/relationships" xmlns:a="http://schemas.openxmlformats.org/drawingml/2006/main" r:id="R97e8138b6d3944d5" action="ppaction://hlinksldjump"/>
            <a:extLst xmlns:a="http://schemas.openxmlformats.org/drawingml/2006/main">
              <a:ext uri="{FF2B5EF4-FFF2-40B4-BE49-F238E27FC236}">
                <a16:creationId xmlns:a16="http://schemas.microsoft.com/office/drawing/2014/main" id="{E895B26C-861A-4A36-8CBB-379C5AC57978}"/>
              </a:ext>
            </a:extLst>
          </p:cNvPr>
          <p:cNvSpPr>
            <a:spLocks xmlns:a="http://schemas.openxmlformats.org/drawingml/2006/main" noGrp="1"/>
          </p:cNvSpPr>
          <p:nvPr/>
        </p:nvSpPr>
        <p:spPr>
          <a:xfrm xmlns:a="http://schemas.openxmlformats.org/drawingml/2006/main">
            <a:off x="8778240" y="265176"/>
            <a:ext cx="1097280"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pic>
        <p:nvPicPr>
          <p:cNvPr id="390" name="Google Shape;295;p14"/>
          <p:cNvPicPr>
            <a:picLocks xmlns:a="http://schemas.openxmlformats.org/drawingml/2006/main" noChangeAspect="1"/>
          </p:cNvPicPr>
          <p:nvPr/>
        </p:nvPicPr>
        <p:blipFill>
          <a:blip xmlns:r="http://schemas.openxmlformats.org/officeDocument/2006/relationships" xmlns:a="http://schemas.openxmlformats.org/drawingml/2006/main" r:embed="R56c5b29aaaff49f1"/>
          <a:srcRect xmlns:a="http://schemas.openxmlformats.org/drawingml/2006/main" l="0" t="0" r="0" b="0"/>
          <a:stretch xmlns:a="http://schemas.openxmlformats.org/drawingml/2006/main"/>
        </p:blipFill>
        <p:spPr>
          <a:xfrm xmlns:a="http://schemas.openxmlformats.org/drawingml/2006/main">
            <a:off x="749808" y="1965960"/>
            <a:ext cx="237744" cy="237744"/>
          </a:xfrm>
          <a:prstGeom xmlns:a="http://schemas.openxmlformats.org/drawingml/2006/main" prst="rect">
            <a:avLst/>
          </a:prstGeom>
        </p:spPr>
      </p:pic>
      <p:pic>
        <p:nvPicPr>
          <p:cNvPr id="391" name="Google Shape;300;p14"/>
          <p:cNvPicPr>
            <a:picLocks xmlns:a="http://schemas.openxmlformats.org/drawingml/2006/main" noChangeAspect="1"/>
          </p:cNvPicPr>
          <p:nvPr/>
        </p:nvPicPr>
        <p:blipFill>
          <a:blip xmlns:r="http://schemas.openxmlformats.org/officeDocument/2006/relationships" xmlns:a="http://schemas.openxmlformats.org/drawingml/2006/main" r:embed="Rca8e7ff62b2243a4"/>
          <a:srcRect xmlns:a="http://schemas.openxmlformats.org/drawingml/2006/main" l="0" t="0" r="0" b="0"/>
          <a:stretch xmlns:a="http://schemas.openxmlformats.org/drawingml/2006/main"/>
        </p:blipFill>
        <p:spPr>
          <a:xfrm xmlns:a="http://schemas.openxmlformats.org/drawingml/2006/main">
            <a:off x="6163056" y="1947672"/>
            <a:ext cx="219456" cy="219456"/>
          </a:xfrm>
          <a:prstGeom xmlns:a="http://schemas.openxmlformats.org/drawingml/2006/main" prst="rect">
            <a:avLst/>
          </a:prstGeom>
        </p:spPr>
      </p:pic>
      <p:pic>
        <p:nvPicPr>
          <p:cNvPr id="392" name="Google Shape;304;p14"/>
          <p:cNvPicPr>
            <a:picLocks xmlns:a="http://schemas.openxmlformats.org/drawingml/2006/main" noChangeAspect="1"/>
          </p:cNvPicPr>
          <p:nvPr/>
        </p:nvPicPr>
        <p:blipFill>
          <a:blip xmlns:r="http://schemas.openxmlformats.org/officeDocument/2006/relationships" xmlns:a="http://schemas.openxmlformats.org/drawingml/2006/main" r:embed="R9f551a0d4ddd444a"/>
          <a:srcRect xmlns:a="http://schemas.openxmlformats.org/drawingml/2006/main" l="0" t="0" r="0" b="0"/>
          <a:stretch xmlns:a="http://schemas.openxmlformats.org/drawingml/2006/main"/>
        </p:blipFill>
        <p:spPr>
          <a:xfrm xmlns:a="http://schemas.openxmlformats.org/drawingml/2006/main">
            <a:off x="6163056" y="3215640"/>
            <a:ext cx="219456" cy="219456"/>
          </a:xfrm>
          <a:prstGeom xmlns:a="http://schemas.openxmlformats.org/drawingml/2006/main" prst="rect">
            <a:avLst/>
          </a:prstGeom>
        </p:spPr>
      </p:pic>
      <p:pic>
        <p:nvPicPr>
          <p:cNvPr id="393" name="Google Shape;308;p14"/>
          <p:cNvPicPr>
            <a:picLocks xmlns:a="http://schemas.openxmlformats.org/drawingml/2006/main" noChangeAspect="1"/>
          </p:cNvPicPr>
          <p:nvPr/>
        </p:nvPicPr>
        <p:blipFill>
          <a:blip xmlns:r="http://schemas.openxmlformats.org/officeDocument/2006/relationships" xmlns:a="http://schemas.openxmlformats.org/drawingml/2006/main" r:embed="Rc6d5b489be334b40"/>
          <a:srcRect xmlns:a="http://schemas.openxmlformats.org/drawingml/2006/main" l="0" t="0" r="0" b="0"/>
          <a:stretch xmlns:a="http://schemas.openxmlformats.org/drawingml/2006/main"/>
        </p:blipFill>
        <p:spPr>
          <a:xfrm xmlns:a="http://schemas.openxmlformats.org/drawingml/2006/main">
            <a:off x="6163056" y="4483608"/>
            <a:ext cx="219456" cy="219456"/>
          </a:xfrm>
          <a:prstGeom xmlns:a="http://schemas.openxmlformats.org/drawingml/2006/main" prst="rect">
            <a:avLst/>
          </a:prstGeom>
        </p:spPr>
      </p:pic>
    </p:spTree>
    <p:extLst>
      <p:ext uri="{BB962C8B-B14F-4D97-AF65-F5344CB8AC3E}">
        <p14:creationId xmlns:p14="http://schemas.microsoft.com/office/powerpoint/2010/main" val="786442963"/>
      </p:ext>
    </p:extLst>
  </p:cSld>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767" name="Google Shape;767;p23">
            <a:extLst xmlns:a="http://schemas.openxmlformats.org/drawingml/2006/main">
              <a:ext uri="{FF2B5EF4-FFF2-40B4-BE49-F238E27FC236}">
                <a16:creationId xmlns:a16="http://schemas.microsoft.com/office/drawing/2014/main" id="{111E3416-8196-4698-AFB1-C2DB51142CDB}"/>
              </a:ext>
            </a:extLst>
          </p:cNvPr>
          <p:cNvSpPr>
            <a:spLocks xmlns:a="http://schemas.openxmlformats.org/drawingml/2006/main" noGrp="1"/>
          </p:cNvSpPr>
          <p:nvPr/>
        </p:nvSpPr>
        <p:spPr>
          <a:xfrm xmlns:a="http://schemas.openxmlformats.org/drawingml/2006/main">
            <a:off x="548640" y="384048"/>
            <a:ext cx="11094415" cy="219456"/>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marR="0" lvl="0" indent="0" algn="l">
              <a:spcBef>
                <a:spcPts val="0"/>
              </a:spcBef>
              <a:spcAft>
                <a:spcPts val="0"/>
              </a:spcAft>
              <a:buNone/>
            </a:pPr>
            <a:r>
              <a:rPr sz="900" b="0" u="none">
                <a:solidFill>
                  <a:srgbClr val="6E6873"/>
                </a:solidFill>
              </a:rPr>
              <a:t>Problem</a:t>
            </a:r>
            <a:r>
              <a:rPr sz="900" u="none">
                <a:solidFill>
                  <a:srgbClr val="B9A9C1"/>
                </a:solidFill>
              </a:rPr>
              <a:t>   ▸   </a:t>
            </a:r>
            <a:r>
              <a:rPr sz="900" b="0" u="none">
                <a:solidFill>
                  <a:srgbClr val="6E6873"/>
                </a:solidFill>
              </a:rPr>
              <a:t>Dlaczego problem wraca</a:t>
            </a:r>
            <a:r>
              <a:rPr sz="900" u="none">
                <a:solidFill>
                  <a:srgbClr val="B9A9C1"/>
                </a:solidFill>
              </a:rPr>
              <a:t>   ▸   </a:t>
            </a:r>
            <a:r>
              <a:rPr sz="900" b="0" u="none">
                <a:solidFill>
                  <a:srgbClr val="6E6873"/>
                </a:solidFill>
              </a:rPr>
              <a:t>Empatyzer</a:t>
            </a:r>
            <a:r>
              <a:rPr sz="900" u="none">
                <a:solidFill>
                  <a:srgbClr val="B9A9C1"/>
                </a:solidFill>
              </a:rPr>
              <a:t>   ▸   </a:t>
            </a:r>
            <a:r>
              <a:rPr sz="900" b="0" u="none">
                <a:solidFill>
                  <a:srgbClr val="6E6873"/>
                </a:solidFill>
              </a:rPr>
              <a:t>Jak to działa</a:t>
            </a:r>
            <a:r>
              <a:rPr sz="900" u="none">
                <a:solidFill>
                  <a:srgbClr val="B9A9C1"/>
                </a:solidFill>
              </a:rPr>
              <a:t>   ▸   </a:t>
            </a:r>
            <a:r>
              <a:rPr sz="900" b="0" u="none">
                <a:solidFill>
                  <a:srgbClr val="6E6873"/>
                </a:solidFill>
              </a:rPr>
              <a:t>Co się zmienia</a:t>
            </a:r>
            <a:r>
              <a:rPr sz="900" u="none">
                <a:solidFill>
                  <a:srgbClr val="B9A9C1"/>
                </a:solidFill>
              </a:rPr>
              <a:t>   ▸   </a:t>
            </a:r>
            <a:r>
              <a:rPr sz="900" b="0" u="none">
                <a:solidFill>
                  <a:srgbClr val="6E6873"/>
                </a:solidFill>
              </a:rPr>
              <a:t>Wdrożenie i prywatność</a:t>
            </a:r>
            <a:r>
              <a:rPr sz="900" u="none">
                <a:solidFill>
                  <a:srgbClr val="B9A9C1"/>
                </a:solidFill>
              </a:rPr>
              <a:t>   ▸   </a:t>
            </a:r>
            <a:r>
              <a:rPr sz="900" b="1" u="none">
                <a:solidFill>
                  <a:srgbClr val="FFFFFF"/>
                </a:solidFill>
              </a:rPr>
              <a:t>Dowody</a:t>
            </a:r>
            <a:r>
              <a:rPr sz="900" u="none">
                <a:solidFill>
                  <a:srgbClr val="B9A9C1"/>
                </a:solidFill>
              </a:rPr>
              <a:t>   ▸   </a:t>
            </a:r>
            <a:r>
              <a:rPr sz="900" b="0" u="none">
                <a:solidFill>
                  <a:srgbClr val="6E6873"/>
                </a:solidFill>
              </a:rPr>
              <a:t>Następny krok</a:t>
            </a:r>
            <a:endParaRPr/>
          </a:p>
        </p:txBody>
      </p:sp>
      <p:sp>
        <p:nvSpPr>
          <p:cNvPr id="768" name="Google Shape;768;p23">
            <a:extLst xmlns:a="http://schemas.openxmlformats.org/drawingml/2006/main">
              <a:ext uri="{FF2B5EF4-FFF2-40B4-BE49-F238E27FC236}">
                <a16:creationId xmlns:a16="http://schemas.microsoft.com/office/drawing/2014/main" id="{9FC2BC26-F039-43AE-A087-B650C2604996}"/>
              </a:ext>
            </a:extLst>
          </p:cNvPr>
          <p:cNvSpPr>
            <a:spLocks xmlns:a="http://schemas.openxmlformats.org/drawingml/2006/main" noGrp="1"/>
          </p:cNvSpPr>
          <p:nvPr>
            <p:ph type="title" idx="0"/>
          </p:nvPr>
        </p:nvSpPr>
        <p:spPr>
          <a:xfrm xmlns:a="http://schemas.openxmlformats.org/drawingml/2006/main">
            <a:off x="548640" y="713232"/>
            <a:ext cx="11094434" cy="4572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lvl="0" indent="0" algn="l">
              <a:spcBef>
                <a:spcPts val="0"/>
              </a:spcBef>
              <a:spcAft>
                <a:spcPts val="0"/>
              </a:spcAft>
              <a:buClr>
                <a:srgbClr val="241C28"/>
              </a:buClr>
              <a:buSzPts val="2800"/>
              <a:buFont typeface="Calibri"/>
              <a:buNone/>
              <a:defRPr sz="2500" b="1">
                <a:solidFill>
                  <a:srgbClr val="4F2854"/>
                </a:solidFill>
                <a:latin typeface="Calibri"/>
                <a:ea typeface="Calibri"/>
                <a:cs typeface="Calibri"/>
              </a:defRPr>
            </a:pPr>
            <a:r>
              <a:rPr sz="2500" b="1" u="none">
                <a:solidFill>
                  <a:srgbClr val="4F2854"/>
                </a:solidFill>
                <a:latin typeface="Calibri"/>
                <a:ea typeface="Calibri"/>
                <a:cs typeface="Calibri"/>
              </a:rPr>
              <a:t>Dowody</a:t>
            </a:r>
            <a:endParaRPr sz="2800"/>
          </a:p>
        </p:txBody>
      </p:sp>
      <p:sp>
        <p:nvSpPr>
          <p:cNvPr id="769" name="Google Shape;769;p23">
            <a:extLst xmlns:a="http://schemas.openxmlformats.org/drawingml/2006/main">
              <a:ext uri="{FF2B5EF4-FFF2-40B4-BE49-F238E27FC236}">
                <a16:creationId xmlns:a16="http://schemas.microsoft.com/office/drawing/2014/main" id="{E865F95C-2DD2-41B9-8BF7-CFF91D802AE4}"/>
              </a:ext>
            </a:extLst>
          </p:cNvPr>
          <p:cNvSpPr>
            <a:spLocks xmlns:a="http://schemas.openxmlformats.org/drawingml/2006/main" noGrp="1"/>
          </p:cNvSpPr>
          <p:nvPr/>
        </p:nvSpPr>
        <p:spPr>
          <a:xfrm xmlns:a="http://schemas.openxmlformats.org/drawingml/2006/main">
            <a:off x="548640" y="1225296"/>
            <a:ext cx="10515600" cy="56692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5000"/>
              </a:lnSpc>
              <a:spcBef>
                <a:spcPts val="0"/>
              </a:spcBef>
              <a:spcAft>
                <a:spcPts val="0"/>
              </a:spcAft>
              <a:buClr>
                <a:srgbClr val="241C28"/>
              </a:buClr>
              <a:buSzPts val="1550"/>
              <a:buFont typeface="Calibri"/>
              <a:buNone/>
              <a:defRPr sz="1400">
                <a:solidFill>
                  <a:srgbClr val="241C28"/>
                </a:solidFill>
                <a:latin typeface="Calibri"/>
                <a:ea typeface="Calibri"/>
                <a:cs typeface="Calibri"/>
              </a:defRPr>
            </a:pPr>
            <a:r>
              <a:rPr sz="1400" u="none">
                <a:solidFill>
                  <a:srgbClr val="241C28"/>
                </a:solidFill>
                <a:latin typeface="Calibri"/>
                <a:ea typeface="Calibri"/>
                <a:cs typeface="Calibri"/>
              </a:rPr>
              <a:t>Tak oceniają Empatyzer użytkownicy w badaniach oraz prezesi i menedżerowie w opiniach klientów.</a:t>
            </a:r>
            <a:endParaRPr sz="1550"/>
          </a:p>
        </p:txBody>
      </p:sp>
      <p:sp>
        <p:nvSpPr>
          <p:cNvPr id="770" name="Google Shape;770;p23">
            <a:extLst xmlns:a="http://schemas.openxmlformats.org/drawingml/2006/main">
              <a:ext uri="{FF2B5EF4-FFF2-40B4-BE49-F238E27FC236}">
                <a16:creationId xmlns:a16="http://schemas.microsoft.com/office/drawing/2014/main" id="{2072395E-24D4-4FD9-9B1F-FD30EFA759D2}"/>
              </a:ext>
            </a:extLst>
          </p:cNvPr>
          <p:cNvSpPr>
            <a:spLocks xmlns:a="http://schemas.openxmlformats.org/drawingml/2006/main" noGrp="1"/>
          </p:cNvSpPr>
          <p:nvPr/>
        </p:nvSpPr>
        <p:spPr>
          <a:xfrm xmlns:a="http://schemas.openxmlformats.org/drawingml/2006/main">
            <a:off x="548640" y="1737360"/>
            <a:ext cx="2103120" cy="64008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b">
            <a:noAutofit/>
          </a:bodyPr>
          <a:lstStyle xmlns:a="http://schemas.openxmlformats.org/drawingml/2006/main"/>
          <a:p xmlns:a="http://schemas.openxmlformats.org/drawingml/2006/main">
            <a:pPr marL="0" marR="0" lvl="0" indent="0" algn="l">
              <a:spcBef>
                <a:spcPts val="0"/>
              </a:spcBef>
              <a:spcAft>
                <a:spcPts val="0"/>
              </a:spcAft>
              <a:buClr>
                <a:srgbClr val="4F2854"/>
              </a:buClr>
              <a:buSzPts val="3400"/>
              <a:buFont typeface="Calibri"/>
              <a:buNone/>
            </a:pPr>
            <a:r>
              <a:rPr sz="3400" b="1" u="none">
                <a:solidFill>
                  <a:srgbClr val="4F2854"/>
                </a:solidFill>
                <a:latin typeface="Calibri"/>
                <a:ea typeface="Calibri"/>
                <a:cs typeface="Calibri"/>
              </a:rPr>
              <a:t>77%</a:t>
            </a:r>
            <a:endParaRPr sz="3400"/>
          </a:p>
        </p:txBody>
      </p:sp>
      <p:sp>
        <p:nvSpPr>
          <p:cNvPr id="771" name="Google Shape;771;p23">
            <a:extLst xmlns:a="http://schemas.openxmlformats.org/drawingml/2006/main">
              <a:ext uri="{FF2B5EF4-FFF2-40B4-BE49-F238E27FC236}">
                <a16:creationId xmlns:a16="http://schemas.microsoft.com/office/drawing/2014/main" id="{9DC3C891-4263-40A0-A15F-E39C39050961}"/>
              </a:ext>
            </a:extLst>
          </p:cNvPr>
          <p:cNvSpPr>
            <a:spLocks xmlns:a="http://schemas.openxmlformats.org/drawingml/2006/main" noGrp="1"/>
          </p:cNvSpPr>
          <p:nvPr/>
        </p:nvSpPr>
        <p:spPr>
          <a:xfrm xmlns:a="http://schemas.openxmlformats.org/drawingml/2006/main">
            <a:off x="548640" y="2414016"/>
            <a:ext cx="2103120" cy="5486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5000"/>
              </a:lnSpc>
              <a:spcBef>
                <a:spcPts val="0"/>
              </a:spcBef>
              <a:spcAft>
                <a:spcPts val="0"/>
              </a:spcAft>
              <a:buClr>
                <a:srgbClr val="241C28"/>
              </a:buClr>
              <a:buSzPts val="1200"/>
              <a:buFont typeface="Calibri"/>
              <a:buNone/>
            </a:pPr>
            <a:r>
              <a:rPr sz="1200" u="none">
                <a:solidFill>
                  <a:srgbClr val="241C28"/>
                </a:solidFill>
                <a:latin typeface="Calibri"/>
                <a:ea typeface="Calibri"/>
                <a:cs typeface="Calibri"/>
              </a:rPr>
              <a:t>użytkowników poleciłoby Empatyzer</a:t>
            </a:r>
            <a:endParaRPr sz="1200"/>
          </a:p>
        </p:txBody>
      </p:sp>
      <p:sp>
        <p:nvSpPr>
          <p:cNvPr id="772" name="Google Shape;772;p23">
            <a:extLst xmlns:a="http://schemas.openxmlformats.org/drawingml/2006/main">
              <a:ext uri="{FF2B5EF4-FFF2-40B4-BE49-F238E27FC236}">
                <a16:creationId xmlns:a16="http://schemas.microsoft.com/office/drawing/2014/main" id="{E7B7274F-F056-4AF1-905D-FF1248589943}"/>
              </a:ext>
            </a:extLst>
          </p:cNvPr>
          <p:cNvSpPr>
            <a:spLocks xmlns:a="http://schemas.openxmlformats.org/drawingml/2006/main" noGrp="1"/>
          </p:cNvSpPr>
          <p:nvPr/>
        </p:nvSpPr>
        <p:spPr>
          <a:xfrm xmlns:a="http://schemas.openxmlformats.org/drawingml/2006/main">
            <a:off x="2816352" y="1737360"/>
            <a:ext cx="2103120" cy="64008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b">
            <a:noAutofit/>
          </a:bodyPr>
          <a:lstStyle xmlns:a="http://schemas.openxmlformats.org/drawingml/2006/main"/>
          <a:p xmlns:a="http://schemas.openxmlformats.org/drawingml/2006/main">
            <a:pPr marL="0" marR="0" lvl="0" indent="0" algn="l">
              <a:spcBef>
                <a:spcPts val="0"/>
              </a:spcBef>
              <a:spcAft>
                <a:spcPts val="0"/>
              </a:spcAft>
              <a:buClr>
                <a:srgbClr val="239886"/>
              </a:buClr>
              <a:buSzPts val="3400"/>
              <a:buFont typeface="Calibri"/>
              <a:buNone/>
            </a:pPr>
            <a:r>
              <a:rPr sz="3400" b="1" u="none">
                <a:solidFill>
                  <a:srgbClr val="239886"/>
                </a:solidFill>
                <a:latin typeface="Calibri"/>
                <a:ea typeface="Calibri"/>
                <a:cs typeface="Calibri"/>
              </a:rPr>
              <a:t>73%</a:t>
            </a:r>
            <a:endParaRPr sz="3400"/>
          </a:p>
        </p:txBody>
      </p:sp>
      <p:sp>
        <p:nvSpPr>
          <p:cNvPr id="773" name="Google Shape;773;p23">
            <a:extLst xmlns:a="http://schemas.openxmlformats.org/drawingml/2006/main">
              <a:ext uri="{FF2B5EF4-FFF2-40B4-BE49-F238E27FC236}">
                <a16:creationId xmlns:a16="http://schemas.microsoft.com/office/drawing/2014/main" id="{E7EF80AB-BF45-4FE4-9061-FBFF10F10472}"/>
              </a:ext>
            </a:extLst>
          </p:cNvPr>
          <p:cNvSpPr>
            <a:spLocks xmlns:a="http://schemas.openxmlformats.org/drawingml/2006/main" noGrp="1"/>
          </p:cNvSpPr>
          <p:nvPr/>
        </p:nvSpPr>
        <p:spPr>
          <a:xfrm xmlns:a="http://schemas.openxmlformats.org/drawingml/2006/main">
            <a:off x="2816352" y="2414016"/>
            <a:ext cx="2103120" cy="5486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5000"/>
              </a:lnSpc>
              <a:spcBef>
                <a:spcPts val="0"/>
              </a:spcBef>
              <a:spcAft>
                <a:spcPts val="0"/>
              </a:spcAft>
              <a:buClr>
                <a:srgbClr val="241C28"/>
              </a:buClr>
              <a:buSzPts val="1200"/>
              <a:buFont typeface="Calibri"/>
              <a:buNone/>
            </a:pPr>
            <a:r>
              <a:rPr sz="1200" u="none">
                <a:solidFill>
                  <a:srgbClr val="241C28"/>
                </a:solidFill>
                <a:latin typeface="Calibri"/>
                <a:ea typeface="Calibri"/>
                <a:cs typeface="Calibri"/>
              </a:rPr>
              <a:t>użytkowników jest zadowolonych z wdrożenia</a:t>
            </a:r>
            <a:endParaRPr sz="1200"/>
          </a:p>
        </p:txBody>
      </p:sp>
      <p:sp>
        <p:nvSpPr>
          <p:cNvPr id="774" name="Google Shape;774;p23">
            <a:extLst xmlns:a="http://schemas.openxmlformats.org/drawingml/2006/main">
              <a:ext uri="{FF2B5EF4-FFF2-40B4-BE49-F238E27FC236}">
                <a16:creationId xmlns:a16="http://schemas.microsoft.com/office/drawing/2014/main" id="{B6C6B1D1-D6E1-4B1C-94D7-9436B18ACB25}"/>
              </a:ext>
            </a:extLst>
          </p:cNvPr>
          <p:cNvSpPr>
            <a:spLocks xmlns:a="http://schemas.openxmlformats.org/drawingml/2006/main" noGrp="1"/>
          </p:cNvSpPr>
          <p:nvPr/>
        </p:nvSpPr>
        <p:spPr>
          <a:xfrm xmlns:a="http://schemas.openxmlformats.org/drawingml/2006/main">
            <a:off x="5084064" y="1737360"/>
            <a:ext cx="2103120" cy="64008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b">
            <a:noAutofit/>
          </a:bodyPr>
          <a:lstStyle xmlns:a="http://schemas.openxmlformats.org/drawingml/2006/main"/>
          <a:p xmlns:a="http://schemas.openxmlformats.org/drawingml/2006/main">
            <a:pPr marL="0" marR="0" lvl="0" indent="0" algn="l">
              <a:spcBef>
                <a:spcPts val="0"/>
              </a:spcBef>
              <a:spcAft>
                <a:spcPts val="0"/>
              </a:spcAft>
              <a:buClr>
                <a:srgbClr val="4E458B"/>
              </a:buClr>
              <a:buSzPts val="3400"/>
              <a:buFont typeface="Calibri"/>
              <a:buNone/>
            </a:pPr>
            <a:r>
              <a:rPr sz="3400" b="1" u="none">
                <a:solidFill>
                  <a:srgbClr val="4E458B"/>
                </a:solidFill>
                <a:latin typeface="Calibri"/>
                <a:ea typeface="Calibri"/>
                <a:cs typeface="Calibri"/>
              </a:rPr>
              <a:t>59%</a:t>
            </a:r>
            <a:endParaRPr sz="3400"/>
          </a:p>
        </p:txBody>
      </p:sp>
      <p:sp>
        <p:nvSpPr>
          <p:cNvPr id="775" name="Google Shape;775;p23">
            <a:extLst xmlns:a="http://schemas.openxmlformats.org/drawingml/2006/main">
              <a:ext uri="{FF2B5EF4-FFF2-40B4-BE49-F238E27FC236}">
                <a16:creationId xmlns:a16="http://schemas.microsoft.com/office/drawing/2014/main" id="{4D3BB750-A6C4-4BCA-8908-094BDBBC2F0F}"/>
              </a:ext>
            </a:extLst>
          </p:cNvPr>
          <p:cNvSpPr>
            <a:spLocks xmlns:a="http://schemas.openxmlformats.org/drawingml/2006/main" noGrp="1"/>
          </p:cNvSpPr>
          <p:nvPr/>
        </p:nvSpPr>
        <p:spPr>
          <a:xfrm xmlns:a="http://schemas.openxmlformats.org/drawingml/2006/main">
            <a:off x="5084064" y="2414016"/>
            <a:ext cx="2103120" cy="5486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5000"/>
              </a:lnSpc>
              <a:spcBef>
                <a:spcPts val="0"/>
              </a:spcBef>
              <a:spcAft>
                <a:spcPts val="0"/>
              </a:spcAft>
              <a:buClr>
                <a:srgbClr val="241C28"/>
              </a:buClr>
              <a:buSzPts val="1200"/>
              <a:buFont typeface="Calibri"/>
              <a:buNone/>
            </a:pPr>
            <a:r>
              <a:rPr sz="1200" u="none">
                <a:solidFill>
                  <a:srgbClr val="241C28"/>
                </a:solidFill>
                <a:latin typeface="Calibri"/>
                <a:ea typeface="Calibri"/>
                <a:cs typeface="Calibri"/>
              </a:rPr>
              <a:t>użytkowników zauważyło wzrost kompetencji</a:t>
            </a:r>
            <a:endParaRPr sz="1200"/>
          </a:p>
        </p:txBody>
      </p:sp>
      <p:sp>
        <p:nvSpPr>
          <p:cNvPr id="776" name="Google Shape;776;p23">
            <a:extLst xmlns:a="http://schemas.openxmlformats.org/drawingml/2006/main">
              <a:ext uri="{FF2B5EF4-FFF2-40B4-BE49-F238E27FC236}">
                <a16:creationId xmlns:a16="http://schemas.microsoft.com/office/drawing/2014/main" id="{A72008A1-B082-430E-9905-6B048D43A6DF}"/>
              </a:ext>
            </a:extLst>
          </p:cNvPr>
          <p:cNvSpPr>
            <a:spLocks xmlns:a="http://schemas.openxmlformats.org/drawingml/2006/main" noGrp="1"/>
          </p:cNvSpPr>
          <p:nvPr/>
        </p:nvSpPr>
        <p:spPr>
          <a:xfrm xmlns:a="http://schemas.openxmlformats.org/drawingml/2006/main">
            <a:off x="548640" y="2926080"/>
            <a:ext cx="6583680"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spcBef>
                <a:spcPts val="0"/>
              </a:spcBef>
              <a:spcAft>
                <a:spcPts val="0"/>
              </a:spcAft>
              <a:buClr>
                <a:srgbClr val="6E6873"/>
              </a:buClr>
              <a:buSzPts val="900"/>
              <a:buFont typeface="Calibri"/>
              <a:buNone/>
            </a:pPr>
            <a:r>
              <a:rPr sz="900" u="none">
                <a:solidFill>
                  <a:srgbClr val="6E6873"/>
                </a:solidFill>
                <a:latin typeface="Calibri"/>
                <a:ea typeface="Calibri"/>
                <a:cs typeface="Calibri"/>
              </a:rPr>
              <a:t>Badania użytkowników i wdrożeń Empatyzera</a:t>
            </a:r>
            <a:endParaRPr sz="900"/>
          </a:p>
        </p:txBody>
      </p:sp>
      <p:sp>
        <p:nvSpPr>
          <p:cNvPr id="777" name="Google Shape;777;p23">
            <a:extLst xmlns:a="http://schemas.openxmlformats.org/drawingml/2006/main">
              <a:ext uri="{FF2B5EF4-FFF2-40B4-BE49-F238E27FC236}">
                <a16:creationId xmlns:a16="http://schemas.microsoft.com/office/drawing/2014/main" id="{8D7E56EA-7C79-4F0C-B3DE-51F4700F5732}"/>
              </a:ext>
            </a:extLst>
          </p:cNvPr>
          <p:cNvSpPr>
            <a:spLocks xmlns:a="http://schemas.openxmlformats.org/drawingml/2006/main" noGrp="1"/>
          </p:cNvSpPr>
          <p:nvPr/>
        </p:nvSpPr>
        <p:spPr>
          <a:xfrm xmlns:a="http://schemas.openxmlformats.org/drawingml/2006/main">
            <a:off x="7626096" y="1737360"/>
            <a:ext cx="4016959" cy="1280160"/>
          </a:xfrm>
          <a:prstGeom xmlns:a="http://schemas.openxmlformats.org/drawingml/2006/main" prst="roundRect">
            <a:avLst>
              <a:gd name="adj" fmla="val 7143"/>
            </a:avLst>
          </a:prstGeom>
          <a:solidFill xmlns:a="http://schemas.openxmlformats.org/drawingml/2006/main">
            <a:srgbClr val="FFF8E0"/>
          </a:solidFill>
          <a:ln xmlns:a="http://schemas.openxmlformats.org/drawingml/2006/main" w="12700" cmpd="sng">
            <a:solidFill>
              <a:srgbClr val="FFF8E0"/>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778" name="Google Shape;778;p23">
            <a:extLst xmlns:a="http://schemas.openxmlformats.org/drawingml/2006/main">
              <a:ext uri="{FF2B5EF4-FFF2-40B4-BE49-F238E27FC236}">
                <a16:creationId xmlns:a16="http://schemas.microsoft.com/office/drawing/2014/main" id="{86976368-D79D-4485-B3B1-8D208B51BEF5}"/>
              </a:ext>
            </a:extLst>
          </p:cNvPr>
          <p:cNvSpPr>
            <a:spLocks xmlns:a="http://schemas.openxmlformats.org/drawingml/2006/main" noGrp="1"/>
          </p:cNvSpPr>
          <p:nvPr/>
        </p:nvSpPr>
        <p:spPr>
          <a:xfrm xmlns:a="http://schemas.openxmlformats.org/drawingml/2006/main">
            <a:off x="7882128" y="1737360"/>
            <a:ext cx="1371600" cy="12801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marR="0" lvl="0" indent="0" algn="l">
              <a:spcBef>
                <a:spcPts val="0"/>
              </a:spcBef>
              <a:spcAft>
                <a:spcPts val="0"/>
              </a:spcAft>
              <a:buClr>
                <a:srgbClr val="4F2854"/>
              </a:buClr>
              <a:buSzPts val="2800"/>
              <a:buFont typeface="Calibri"/>
              <a:buNone/>
            </a:pPr>
            <a:r>
              <a:rPr sz="2800" b="1" u="none">
                <a:solidFill>
                  <a:srgbClr val="4F2854"/>
                </a:solidFill>
                <a:latin typeface="Calibri"/>
                <a:ea typeface="Calibri"/>
                <a:cs typeface="Calibri"/>
              </a:rPr>
              <a:t>5,0/5</a:t>
            </a:r>
            <a:endParaRPr sz="2800"/>
          </a:p>
        </p:txBody>
      </p:sp>
      <p:pic>
        <p:nvPicPr>
          <p:cNvPr id="850" name="Google Shape;779;p23"/>
          <p:cNvPicPr>
            <a:picLocks xmlns:a="http://schemas.openxmlformats.org/drawingml/2006/main" noChangeAspect="1"/>
          </p:cNvPicPr>
          <p:nvPr/>
        </p:nvPicPr>
        <p:blipFill rotWithShape="1">
          <a:blip xmlns:r="http://schemas.openxmlformats.org/officeDocument/2006/relationships" xmlns:a="http://schemas.openxmlformats.org/drawingml/2006/main" r:embed="R21b3920bad02410f">
            <a:alphaModFix/>
          </a:blip>
          <a:srcRect xmlns:a="http://schemas.openxmlformats.org/drawingml/2006/main" l="0" t="0" r="0" b="0"/>
          <a:stretch xmlns:a="http://schemas.openxmlformats.org/drawingml/2006/main"/>
        </p:blipFill>
        <p:spPr>
          <a:xfrm xmlns:a="http://schemas.openxmlformats.org/drawingml/2006/main">
            <a:off x="9272016" y="2039112"/>
            <a:ext cx="173736" cy="173736"/>
          </a:xfrm>
          <a:prstGeom xmlns:a="http://schemas.openxmlformats.org/drawingml/2006/main" prst="rect">
            <a:avLst/>
          </a:prstGeom>
          <a:ln xmlns:a="http://schemas.openxmlformats.org/drawingml/2006/main">
            <a:noFill/>
          </a:ln>
        </p:spPr>
      </p:pic>
      <p:pic>
        <p:nvPicPr>
          <p:cNvPr id="851" name="Google Shape;780;p23"/>
          <p:cNvPicPr>
            <a:picLocks xmlns:a="http://schemas.openxmlformats.org/drawingml/2006/main" noChangeAspect="1"/>
          </p:cNvPicPr>
          <p:nvPr/>
        </p:nvPicPr>
        <p:blipFill rotWithShape="1">
          <a:blip xmlns:r="http://schemas.openxmlformats.org/officeDocument/2006/relationships" xmlns:a="http://schemas.openxmlformats.org/drawingml/2006/main" r:embed="R21b3920bad02410f">
            <a:alphaModFix/>
          </a:blip>
          <a:srcRect xmlns:a="http://schemas.openxmlformats.org/drawingml/2006/main" l="0" t="0" r="0" b="0"/>
          <a:stretch xmlns:a="http://schemas.openxmlformats.org/drawingml/2006/main"/>
        </p:blipFill>
        <p:spPr>
          <a:xfrm xmlns:a="http://schemas.openxmlformats.org/drawingml/2006/main">
            <a:off x="9491472" y="2039112"/>
            <a:ext cx="173736" cy="173736"/>
          </a:xfrm>
          <a:prstGeom xmlns:a="http://schemas.openxmlformats.org/drawingml/2006/main" prst="rect">
            <a:avLst/>
          </a:prstGeom>
          <a:ln xmlns:a="http://schemas.openxmlformats.org/drawingml/2006/main">
            <a:noFill/>
          </a:ln>
        </p:spPr>
      </p:pic>
      <p:pic>
        <p:nvPicPr>
          <p:cNvPr id="852" name="Google Shape;781;p23"/>
          <p:cNvPicPr>
            <a:picLocks xmlns:a="http://schemas.openxmlformats.org/drawingml/2006/main" noChangeAspect="1"/>
          </p:cNvPicPr>
          <p:nvPr/>
        </p:nvPicPr>
        <p:blipFill rotWithShape="1">
          <a:blip xmlns:r="http://schemas.openxmlformats.org/officeDocument/2006/relationships" xmlns:a="http://schemas.openxmlformats.org/drawingml/2006/main" r:embed="R21b3920bad02410f">
            <a:alphaModFix/>
          </a:blip>
          <a:srcRect xmlns:a="http://schemas.openxmlformats.org/drawingml/2006/main" l="0" t="0" r="0" b="0"/>
          <a:stretch xmlns:a="http://schemas.openxmlformats.org/drawingml/2006/main"/>
        </p:blipFill>
        <p:spPr>
          <a:xfrm xmlns:a="http://schemas.openxmlformats.org/drawingml/2006/main">
            <a:off x="9710928" y="2039112"/>
            <a:ext cx="173736" cy="173736"/>
          </a:xfrm>
          <a:prstGeom xmlns:a="http://schemas.openxmlformats.org/drawingml/2006/main" prst="rect">
            <a:avLst/>
          </a:prstGeom>
          <a:ln xmlns:a="http://schemas.openxmlformats.org/drawingml/2006/main">
            <a:noFill/>
          </a:ln>
        </p:spPr>
      </p:pic>
      <p:pic>
        <p:nvPicPr>
          <p:cNvPr id="853" name="Google Shape;782;p23"/>
          <p:cNvPicPr>
            <a:picLocks xmlns:a="http://schemas.openxmlformats.org/drawingml/2006/main" noChangeAspect="1"/>
          </p:cNvPicPr>
          <p:nvPr/>
        </p:nvPicPr>
        <p:blipFill rotWithShape="1">
          <a:blip xmlns:r="http://schemas.openxmlformats.org/officeDocument/2006/relationships" xmlns:a="http://schemas.openxmlformats.org/drawingml/2006/main" r:embed="R21b3920bad02410f">
            <a:alphaModFix/>
          </a:blip>
          <a:srcRect xmlns:a="http://schemas.openxmlformats.org/drawingml/2006/main" l="0" t="0" r="0" b="0"/>
          <a:stretch xmlns:a="http://schemas.openxmlformats.org/drawingml/2006/main"/>
        </p:blipFill>
        <p:spPr>
          <a:xfrm xmlns:a="http://schemas.openxmlformats.org/drawingml/2006/main">
            <a:off x="9930384" y="2039112"/>
            <a:ext cx="173736" cy="173736"/>
          </a:xfrm>
          <a:prstGeom xmlns:a="http://schemas.openxmlformats.org/drawingml/2006/main" prst="rect">
            <a:avLst/>
          </a:prstGeom>
          <a:ln xmlns:a="http://schemas.openxmlformats.org/drawingml/2006/main">
            <a:noFill/>
          </a:ln>
        </p:spPr>
      </p:pic>
      <p:pic>
        <p:nvPicPr>
          <p:cNvPr id="854" name="Google Shape;783;p23"/>
          <p:cNvPicPr>
            <a:picLocks xmlns:a="http://schemas.openxmlformats.org/drawingml/2006/main" noChangeAspect="1"/>
          </p:cNvPicPr>
          <p:nvPr/>
        </p:nvPicPr>
        <p:blipFill rotWithShape="1">
          <a:blip xmlns:r="http://schemas.openxmlformats.org/officeDocument/2006/relationships" xmlns:a="http://schemas.openxmlformats.org/drawingml/2006/main" r:embed="R21b3920bad02410f">
            <a:alphaModFix/>
          </a:blip>
          <a:srcRect xmlns:a="http://schemas.openxmlformats.org/drawingml/2006/main" l="0" t="0" r="0" b="0"/>
          <a:stretch xmlns:a="http://schemas.openxmlformats.org/drawingml/2006/main"/>
        </p:blipFill>
        <p:spPr>
          <a:xfrm xmlns:a="http://schemas.openxmlformats.org/drawingml/2006/main">
            <a:off x="10149840" y="2039112"/>
            <a:ext cx="173736" cy="173736"/>
          </a:xfrm>
          <a:prstGeom xmlns:a="http://schemas.openxmlformats.org/drawingml/2006/main" prst="rect">
            <a:avLst/>
          </a:prstGeom>
          <a:ln xmlns:a="http://schemas.openxmlformats.org/drawingml/2006/main">
            <a:noFill/>
          </a:ln>
        </p:spPr>
      </p:pic>
      <p:sp>
        <p:nvSpPr>
          <p:cNvPr id="784" name="Google Shape;784;p23">
            <a:extLst xmlns:a="http://schemas.openxmlformats.org/drawingml/2006/main">
              <a:ext uri="{FF2B5EF4-FFF2-40B4-BE49-F238E27FC236}">
                <a16:creationId xmlns:a16="http://schemas.microsoft.com/office/drawing/2014/main" id="{DC1AF9FD-5013-4813-B32F-9A817F18C283}"/>
              </a:ext>
            </a:extLst>
          </p:cNvPr>
          <p:cNvSpPr>
            <a:spLocks xmlns:a="http://schemas.openxmlformats.org/drawingml/2006/main" noGrp="1"/>
          </p:cNvSpPr>
          <p:nvPr/>
        </p:nvSpPr>
        <p:spPr>
          <a:xfrm xmlns:a="http://schemas.openxmlformats.org/drawingml/2006/main">
            <a:off x="9272016" y="2286000"/>
            <a:ext cx="2188159" cy="256032"/>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marR="0" lvl="0" indent="0" algn="l">
              <a:spcBef>
                <a:spcPts val="0"/>
              </a:spcBef>
              <a:spcAft>
                <a:spcPts val="0"/>
              </a:spcAft>
              <a:buClr>
                <a:srgbClr val="241C28"/>
              </a:buClr>
              <a:buSzPts val="1150"/>
              <a:buFont typeface="Calibri"/>
              <a:buNone/>
            </a:pPr>
            <a:r>
              <a:rPr sz="1150" b="1" u="none">
                <a:solidFill>
                  <a:srgbClr val="241C28"/>
                </a:solidFill>
                <a:latin typeface="Calibri"/>
                <a:ea typeface="Calibri"/>
                <a:cs typeface="Calibri"/>
              </a:rPr>
              <a:t>w opiniach na Capterra</a:t>
            </a:r>
            <a:endParaRPr sz="1150"/>
          </a:p>
        </p:txBody>
      </p:sp>
      <p:sp>
        <p:nvSpPr>
          <p:cNvPr id="785" name="Google Shape;785;p23">
            <a:extLst xmlns:a="http://schemas.openxmlformats.org/drawingml/2006/main">
              <a:ext uri="{FF2B5EF4-FFF2-40B4-BE49-F238E27FC236}">
                <a16:creationId xmlns:a16="http://schemas.microsoft.com/office/drawing/2014/main" id="{3C3EBDB8-985C-41EF-A1C9-63EEB3C5C3C6}"/>
              </a:ext>
            </a:extLst>
          </p:cNvPr>
          <p:cNvSpPr>
            <a:spLocks xmlns:a="http://schemas.openxmlformats.org/drawingml/2006/main" noGrp="1"/>
          </p:cNvSpPr>
          <p:nvPr/>
        </p:nvSpPr>
        <p:spPr>
          <a:xfrm xmlns:a="http://schemas.openxmlformats.org/drawingml/2006/main">
            <a:off x="9272016" y="2542032"/>
            <a:ext cx="2188159" cy="237744"/>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marR="0" lvl="0" indent="0" algn="l">
              <a:spcBef>
                <a:spcPts val="0"/>
              </a:spcBef>
              <a:spcAft>
                <a:spcPts val="0"/>
              </a:spcAft>
              <a:buClr>
                <a:srgbClr val="6E6873"/>
              </a:buClr>
              <a:buSzPts val="900"/>
              <a:buFont typeface="Calibri"/>
              <a:buNone/>
            </a:pPr>
            <a:r>
              <a:rPr sz="900" u="none">
                <a:solidFill>
                  <a:srgbClr val="6E6873"/>
                </a:solidFill>
                <a:latin typeface="Calibri"/>
                <a:ea typeface="Calibri"/>
                <a:cs typeface="Calibri"/>
              </a:rPr>
              <a:t>opinie z 2026 r.</a:t>
            </a:r>
            <a:endParaRPr sz="900"/>
          </a:p>
        </p:txBody>
      </p:sp>
      <p:sp>
        <p:nvSpPr>
          <p:cNvPr id="786" name="Google Shape;786;p23">
            <a:extLst xmlns:a="http://schemas.openxmlformats.org/drawingml/2006/main">
              <a:ext uri="{FF2B5EF4-FFF2-40B4-BE49-F238E27FC236}">
                <a16:creationId xmlns:a16="http://schemas.microsoft.com/office/drawing/2014/main" id="{AB174D5B-3124-4C94-A170-458426587152}"/>
              </a:ext>
            </a:extLst>
          </p:cNvPr>
          <p:cNvSpPr>
            <a:spLocks xmlns:a="http://schemas.openxmlformats.org/drawingml/2006/main" noGrp="1"/>
          </p:cNvSpPr>
          <p:nvPr/>
        </p:nvSpPr>
        <p:spPr>
          <a:xfrm xmlns:a="http://schemas.openxmlformats.org/drawingml/2006/main">
            <a:off x="548640" y="3145536"/>
            <a:ext cx="5419192" cy="2176272"/>
          </a:xfrm>
          <a:prstGeom xmlns:a="http://schemas.openxmlformats.org/drawingml/2006/main" prst="roundRect">
            <a:avLst>
              <a:gd name="adj" fmla="val 4202"/>
            </a:avLst>
          </a:prstGeom>
          <a:solidFill xmlns:a="http://schemas.openxmlformats.org/drawingml/2006/main">
            <a:srgbClr val="F6F2F8"/>
          </a:solidFill>
          <a:ln xmlns:a="http://schemas.openxmlformats.org/drawingml/2006/main" w="12700" cmpd="sng">
            <a:solidFill>
              <a:srgbClr val="F6F2F8"/>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787" name="Google Shape;787;p23">
            <a:extLst xmlns:a="http://schemas.openxmlformats.org/drawingml/2006/main">
              <a:ext uri="{FF2B5EF4-FFF2-40B4-BE49-F238E27FC236}">
                <a16:creationId xmlns:a16="http://schemas.microsoft.com/office/drawing/2014/main" id="{6BE1636C-DAE8-4C70-87E3-54F1B7DE8D7C}"/>
              </a:ext>
            </a:extLst>
          </p:cNvPr>
          <p:cNvSpPr>
            <a:spLocks xmlns:a="http://schemas.openxmlformats.org/drawingml/2006/main" noGrp="1"/>
          </p:cNvSpPr>
          <p:nvPr/>
        </p:nvSpPr>
        <p:spPr>
          <a:xfrm xmlns:a="http://schemas.openxmlformats.org/drawingml/2006/main">
            <a:off x="822960" y="3419856"/>
            <a:ext cx="4870552" cy="1124712"/>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12000"/>
              </a:lnSpc>
              <a:spcBef>
                <a:spcPts val="0"/>
              </a:spcBef>
              <a:spcAft>
                <a:spcPts val="0"/>
              </a:spcAft>
              <a:buClr>
                <a:srgbClr val="241C28"/>
              </a:buClr>
              <a:buSzPts val="1200"/>
              <a:buFont typeface="Calibri"/>
              <a:buNone/>
            </a:pPr>
            <a:r>
              <a:rPr sz="1200" u="none">
                <a:solidFill>
                  <a:srgbClr val="241C28"/>
                </a:solidFill>
                <a:latin typeface="Calibri"/>
                <a:ea typeface="Calibri"/>
                <a:cs typeface="Calibri"/>
              </a:rPr>
              <a:t>„Najlepsze narzędzie, żeby wszyscy mogli lepiej poznać siebie, innych i świadomie podchodzić do relacji. Nie każdy lider odczytuje emocje, ale każdy powinien i Em tego uczy.”</a:t>
            </a:r>
            <a:endParaRPr sz="1200"/>
          </a:p>
        </p:txBody>
      </p:sp>
      <p:sp>
        <p:nvSpPr>
          <p:cNvPr id="788" name="Google Shape;788;p23">
            <a:extLst xmlns:a="http://schemas.openxmlformats.org/drawingml/2006/main">
              <a:ext uri="{FF2B5EF4-FFF2-40B4-BE49-F238E27FC236}">
                <a16:creationId xmlns:a16="http://schemas.microsoft.com/office/drawing/2014/main" id="{E403AD9C-91A6-4FEC-AB9E-991742A16275}"/>
              </a:ext>
            </a:extLst>
          </p:cNvPr>
          <p:cNvSpPr>
            <a:spLocks xmlns:a="http://schemas.openxmlformats.org/drawingml/2006/main" noGrp="1"/>
          </p:cNvSpPr>
          <p:nvPr/>
        </p:nvSpPr>
        <p:spPr>
          <a:xfrm xmlns:a="http://schemas.openxmlformats.org/drawingml/2006/main">
            <a:off x="762039" y="4617720"/>
            <a:ext cx="4266900" cy="5487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marR="0" lvl="0" indent="0" algn="l">
              <a:lnSpc>
                <a:spcPct val="105000"/>
              </a:lnSpc>
              <a:spcBef>
                <a:spcPts val="0"/>
              </a:spcBef>
              <a:spcAft>
                <a:spcPts val="0"/>
              </a:spcAft>
              <a:buClr>
                <a:srgbClr val="4F2854"/>
              </a:buClr>
              <a:buSzPts val="950"/>
              <a:buFont typeface="Calibri"/>
              <a:buNone/>
            </a:pPr>
            <a:r>
              <a:rPr sz="950" b="1" u="none">
                <a:solidFill>
                  <a:srgbClr val="4F2854"/>
                </a:solidFill>
                <a:latin typeface="Calibri"/>
                <a:ea typeface="Calibri"/>
                <a:cs typeface="Calibri"/>
              </a:rPr>
              <a:t>Łukasz Wołek, CEO, Grupa Eura7</a:t>
            </a:r>
            <a:endParaRPr sz="950"/>
          </a:p>
        </p:txBody>
      </p:sp>
      <p:sp>
        <p:nvSpPr>
          <p:cNvPr id="789" name="Google Shape;789;p23">
            <a:extLst xmlns:a="http://schemas.openxmlformats.org/drawingml/2006/main">
              <a:ext uri="{FF2B5EF4-FFF2-40B4-BE49-F238E27FC236}">
                <a16:creationId xmlns:a16="http://schemas.microsoft.com/office/drawing/2014/main" id="{D2AF4F4D-1D1C-40B3-AAFD-CD4E424E86B2}"/>
              </a:ext>
            </a:extLst>
          </p:cNvPr>
          <p:cNvSpPr>
            <a:spLocks xmlns:a="http://schemas.openxmlformats.org/drawingml/2006/main" noGrp="1"/>
          </p:cNvSpPr>
          <p:nvPr/>
        </p:nvSpPr>
        <p:spPr>
          <a:xfrm xmlns:a="http://schemas.openxmlformats.org/drawingml/2006/main">
            <a:off x="6223864" y="3145536"/>
            <a:ext cx="5419192" cy="2176272"/>
          </a:xfrm>
          <a:prstGeom xmlns:a="http://schemas.openxmlformats.org/drawingml/2006/main" prst="roundRect">
            <a:avLst>
              <a:gd name="adj" fmla="val 4202"/>
            </a:avLst>
          </a:prstGeom>
          <a:solidFill xmlns:a="http://schemas.openxmlformats.org/drawingml/2006/main">
            <a:srgbClr val="EAF5F3"/>
          </a:solidFill>
          <a:ln xmlns:a="http://schemas.openxmlformats.org/drawingml/2006/main" w="12700" cmpd="sng">
            <a:solidFill>
              <a:srgbClr val="EAF5F3"/>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790" name="Google Shape;790;p23">
            <a:extLst xmlns:a="http://schemas.openxmlformats.org/drawingml/2006/main">
              <a:ext uri="{FF2B5EF4-FFF2-40B4-BE49-F238E27FC236}">
                <a16:creationId xmlns:a16="http://schemas.microsoft.com/office/drawing/2014/main" id="{6EE3CC3A-DFDA-46E3-9C37-CE51F5B8290B}"/>
              </a:ext>
            </a:extLst>
          </p:cNvPr>
          <p:cNvSpPr>
            <a:spLocks xmlns:a="http://schemas.openxmlformats.org/drawingml/2006/main" noGrp="1"/>
          </p:cNvSpPr>
          <p:nvPr/>
        </p:nvSpPr>
        <p:spPr>
          <a:xfrm xmlns:a="http://schemas.openxmlformats.org/drawingml/2006/main">
            <a:off x="6498184" y="3419856"/>
            <a:ext cx="4870552" cy="1124712"/>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12000"/>
              </a:lnSpc>
              <a:spcBef>
                <a:spcPts val="0"/>
              </a:spcBef>
              <a:spcAft>
                <a:spcPts val="0"/>
              </a:spcAft>
              <a:buClr>
                <a:srgbClr val="241C28"/>
              </a:buClr>
              <a:buSzPts val="1200"/>
              <a:buFont typeface="Calibri"/>
              <a:buNone/>
            </a:pPr>
            <a:r>
              <a:rPr sz="1200" u="none">
                <a:solidFill>
                  <a:srgbClr val="241C28"/>
                </a:solidFill>
                <a:latin typeface="Calibri"/>
                <a:ea typeface="Calibri"/>
                <a:cs typeface="Calibri"/>
              </a:rPr>
              <a:t>„Jako zajęty menedżer traciłem za dużo czasu na nieporozumienia w komunikacji. Wpisujesz, co chcesz powiedzieć, a Empatyzer pokazuje, jak to ująć dla konkretnej osoby. Ograniczamy napięcia bez organizowania długich szkoleń dla początkujących menedżerów.”</a:t>
            </a:r>
            <a:endParaRPr sz="1200"/>
          </a:p>
        </p:txBody>
      </p:sp>
      <p:sp>
        <p:nvSpPr>
          <p:cNvPr id="791" name="Google Shape;791;p23">
            <a:extLst xmlns:a="http://schemas.openxmlformats.org/drawingml/2006/main">
              <a:ext uri="{FF2B5EF4-FFF2-40B4-BE49-F238E27FC236}">
                <a16:creationId xmlns:a16="http://schemas.microsoft.com/office/drawing/2014/main" id="{DD0DCD82-28B4-4C09-8EC3-6E2834B2956D}"/>
              </a:ext>
            </a:extLst>
          </p:cNvPr>
          <p:cNvSpPr>
            <a:spLocks xmlns:a="http://schemas.openxmlformats.org/drawingml/2006/main" noGrp="1"/>
          </p:cNvSpPr>
          <p:nvPr/>
        </p:nvSpPr>
        <p:spPr>
          <a:xfrm xmlns:a="http://schemas.openxmlformats.org/drawingml/2006/main">
            <a:off x="6498184" y="4617720"/>
            <a:ext cx="4870552" cy="5486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marR="0" lvl="0" indent="0" algn="l">
              <a:lnSpc>
                <a:spcPct val="105000"/>
              </a:lnSpc>
              <a:spcBef>
                <a:spcPts val="0"/>
              </a:spcBef>
              <a:spcAft>
                <a:spcPts val="0"/>
              </a:spcAft>
              <a:buClr>
                <a:srgbClr val="239886"/>
              </a:buClr>
              <a:buSzPts val="950"/>
              <a:buFont typeface="Calibri"/>
              <a:buNone/>
            </a:pPr>
            <a:r>
              <a:rPr sz="950" b="1" u="none">
                <a:solidFill>
                  <a:srgbClr val="239886"/>
                </a:solidFill>
                <a:latin typeface="Calibri"/>
                <a:ea typeface="Calibri"/>
                <a:cs typeface="Calibri"/>
              </a:rPr>
              <a:t>Jakub P., CEO, branża IT; opinia na Capterra, marzec 2026 (tłum. z ang.)</a:t>
            </a:r>
            <a:endParaRPr sz="950"/>
          </a:p>
        </p:txBody>
      </p:sp>
      <p:sp>
        <p:nvSpPr>
          <p:cNvPr id="792" name="Google Shape;792;p23">
            <a:extLst xmlns:a="http://schemas.openxmlformats.org/drawingml/2006/main">
              <a:ext uri="{FF2B5EF4-FFF2-40B4-BE49-F238E27FC236}">
                <a16:creationId xmlns:a16="http://schemas.microsoft.com/office/drawing/2014/main" id="{18C058D3-2D77-4F13-B35B-CFE4A906F522}"/>
              </a:ext>
            </a:extLst>
          </p:cNvPr>
          <p:cNvSpPr>
            <a:spLocks xmlns:a="http://schemas.openxmlformats.org/drawingml/2006/main" noGrp="1"/>
          </p:cNvSpPr>
          <p:nvPr/>
        </p:nvSpPr>
        <p:spPr>
          <a:xfrm xmlns:a="http://schemas.openxmlformats.org/drawingml/2006/main">
            <a:off x="548640" y="5559552"/>
            <a:ext cx="1463040" cy="27432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marR="0" lvl="0" indent="0" algn="l">
              <a:spcBef>
                <a:spcPts val="0"/>
              </a:spcBef>
              <a:spcAft>
                <a:spcPts val="0"/>
              </a:spcAft>
              <a:buClr>
                <a:srgbClr val="6E6873"/>
              </a:buClr>
              <a:buSzPts val="800"/>
              <a:buFont typeface="Calibri"/>
              <a:buNone/>
            </a:pPr>
            <a:r>
              <a:rPr sz="800" b="1" u="none">
                <a:solidFill>
                  <a:srgbClr val="6E6873"/>
                </a:solidFill>
                <a:latin typeface="Calibri"/>
                <a:ea typeface="Calibri"/>
                <a:cs typeface="Calibri"/>
              </a:rPr>
              <a:t>ZAUFALI NAM</a:t>
            </a:r>
            <a:endParaRPr sz="800"/>
          </a:p>
        </p:txBody>
      </p:sp>
      <p:pic>
        <p:nvPicPr>
          <p:cNvPr id="864" name="Google Shape;793;p23"/>
          <p:cNvPicPr>
            <a:picLocks xmlns:a="http://schemas.openxmlformats.org/drawingml/2006/main" noChangeAspect="1"/>
          </p:cNvPicPr>
          <p:nvPr/>
        </p:nvPicPr>
        <p:blipFill rotWithShape="1">
          <a:blip xmlns:r="http://schemas.openxmlformats.org/officeDocument/2006/relationships" xmlns:a="http://schemas.openxmlformats.org/drawingml/2006/main" r:embed="R21644f821b4941c0">
            <a:alphaModFix/>
          </a:blip>
          <a:srcRect xmlns:a="http://schemas.openxmlformats.org/drawingml/2006/main" l="0" t="0" r="0" b="0"/>
          <a:stretch xmlns:a="http://schemas.openxmlformats.org/drawingml/2006/main"/>
        </p:blipFill>
        <p:spPr>
          <a:xfrm xmlns:a="http://schemas.openxmlformats.org/drawingml/2006/main">
            <a:off x="2011680" y="5565006"/>
            <a:ext cx="894070" cy="304012"/>
          </a:xfrm>
          <a:prstGeom xmlns:a="http://schemas.openxmlformats.org/drawingml/2006/main" prst="rect">
            <a:avLst/>
          </a:prstGeom>
          <a:ln xmlns:a="http://schemas.openxmlformats.org/drawingml/2006/main">
            <a:noFill/>
          </a:ln>
        </p:spPr>
      </p:pic>
      <p:pic>
        <p:nvPicPr>
          <p:cNvPr id="865" name="Google Shape;794;p23"/>
          <p:cNvPicPr>
            <a:picLocks xmlns:a="http://schemas.openxmlformats.org/drawingml/2006/main" noChangeAspect="1"/>
          </p:cNvPicPr>
          <p:nvPr/>
        </p:nvPicPr>
        <p:blipFill rotWithShape="1">
          <a:blip xmlns:r="http://schemas.openxmlformats.org/officeDocument/2006/relationships" xmlns:a="http://schemas.openxmlformats.org/drawingml/2006/main" r:embed="Ra2ed18656f264dc3">
            <a:alphaModFix/>
          </a:blip>
          <a:srcRect xmlns:a="http://schemas.openxmlformats.org/drawingml/2006/main" l="0" t="0" r="0" b="0"/>
          <a:stretch xmlns:a="http://schemas.openxmlformats.org/drawingml/2006/main"/>
        </p:blipFill>
        <p:spPr>
          <a:xfrm xmlns:a="http://schemas.openxmlformats.org/drawingml/2006/main">
            <a:off x="4038913" y="5582805"/>
            <a:ext cx="1012648" cy="268413"/>
          </a:xfrm>
          <a:prstGeom xmlns:a="http://schemas.openxmlformats.org/drawingml/2006/main" prst="rect">
            <a:avLst/>
          </a:prstGeom>
          <a:ln xmlns:a="http://schemas.openxmlformats.org/drawingml/2006/main">
            <a:noFill/>
          </a:ln>
        </p:spPr>
      </p:pic>
      <p:pic>
        <p:nvPicPr>
          <p:cNvPr id="866" name="Google Shape;795;p23"/>
          <p:cNvPicPr>
            <a:picLocks xmlns:a="http://schemas.openxmlformats.org/drawingml/2006/main" noChangeAspect="1"/>
          </p:cNvPicPr>
          <p:nvPr/>
        </p:nvPicPr>
        <p:blipFill rotWithShape="1">
          <a:blip xmlns:r="http://schemas.openxmlformats.org/officeDocument/2006/relationships" xmlns:a="http://schemas.openxmlformats.org/drawingml/2006/main" r:embed="Rfa8c2b60e73541bc">
            <a:alphaModFix/>
          </a:blip>
          <a:srcRect xmlns:a="http://schemas.openxmlformats.org/drawingml/2006/main" l="0" t="0" r="0" b="0"/>
          <a:stretch xmlns:a="http://schemas.openxmlformats.org/drawingml/2006/main"/>
        </p:blipFill>
        <p:spPr>
          <a:xfrm xmlns:a="http://schemas.openxmlformats.org/drawingml/2006/main">
            <a:off x="6184725" y="5541264"/>
            <a:ext cx="349898" cy="351495"/>
          </a:xfrm>
          <a:prstGeom xmlns:a="http://schemas.openxmlformats.org/drawingml/2006/main" prst="rect">
            <a:avLst/>
          </a:prstGeom>
          <a:ln xmlns:a="http://schemas.openxmlformats.org/drawingml/2006/main">
            <a:noFill/>
          </a:ln>
        </p:spPr>
      </p:pic>
      <p:pic>
        <p:nvPicPr>
          <p:cNvPr id="867" name="Google Shape;796;p23"/>
          <p:cNvPicPr>
            <a:picLocks xmlns:a="http://schemas.openxmlformats.org/drawingml/2006/main" noChangeAspect="1"/>
          </p:cNvPicPr>
          <p:nvPr/>
        </p:nvPicPr>
        <p:blipFill rotWithShape="1">
          <a:blip xmlns:r="http://schemas.openxmlformats.org/officeDocument/2006/relationships" xmlns:a="http://schemas.openxmlformats.org/drawingml/2006/main" r:embed="R21724f56d37d4e86">
            <a:alphaModFix/>
          </a:blip>
          <a:srcRect xmlns:a="http://schemas.openxmlformats.org/drawingml/2006/main" l="0" t="0" r="0" b="0"/>
          <a:stretch xmlns:a="http://schemas.openxmlformats.org/drawingml/2006/main"/>
        </p:blipFill>
        <p:spPr>
          <a:xfrm xmlns:a="http://schemas.openxmlformats.org/drawingml/2006/main">
            <a:off x="7667785" y="5541264"/>
            <a:ext cx="351495" cy="351495"/>
          </a:xfrm>
          <a:prstGeom xmlns:a="http://schemas.openxmlformats.org/drawingml/2006/main" prst="rect">
            <a:avLst/>
          </a:prstGeom>
          <a:ln xmlns:a="http://schemas.openxmlformats.org/drawingml/2006/main">
            <a:noFill/>
          </a:ln>
        </p:spPr>
      </p:pic>
      <p:pic>
        <p:nvPicPr>
          <p:cNvPr id="868" name="Google Shape;797;p23"/>
          <p:cNvPicPr>
            <a:picLocks xmlns:a="http://schemas.openxmlformats.org/drawingml/2006/main" noChangeAspect="1"/>
          </p:cNvPicPr>
          <p:nvPr/>
        </p:nvPicPr>
        <p:blipFill rotWithShape="1">
          <a:blip xmlns:r="http://schemas.openxmlformats.org/officeDocument/2006/relationships" xmlns:a="http://schemas.openxmlformats.org/drawingml/2006/main" r:embed="R34bd64379fdd4a38">
            <a:alphaModFix/>
          </a:blip>
          <a:srcRect xmlns:a="http://schemas.openxmlformats.org/drawingml/2006/main" l="0" t="0" r="0" b="0"/>
          <a:stretch xmlns:a="http://schemas.openxmlformats.org/drawingml/2006/main"/>
        </p:blipFill>
        <p:spPr>
          <a:xfrm xmlns:a="http://schemas.openxmlformats.org/drawingml/2006/main">
            <a:off x="9152443" y="5595948"/>
            <a:ext cx="1122586" cy="242126"/>
          </a:xfrm>
          <a:prstGeom xmlns:a="http://schemas.openxmlformats.org/drawingml/2006/main" prst="rect">
            <a:avLst/>
          </a:prstGeom>
          <a:ln xmlns:a="http://schemas.openxmlformats.org/drawingml/2006/main">
            <a:noFill/>
          </a:ln>
        </p:spPr>
      </p:pic>
      <p:pic>
        <p:nvPicPr>
          <p:cNvPr id="869" name="Google Shape;798;p23"/>
          <p:cNvPicPr>
            <a:picLocks xmlns:a="http://schemas.openxmlformats.org/drawingml/2006/main" noChangeAspect="1"/>
          </p:cNvPicPr>
          <p:nvPr/>
        </p:nvPicPr>
        <p:blipFill rotWithShape="1">
          <a:blip xmlns:r="http://schemas.openxmlformats.org/officeDocument/2006/relationships" xmlns:a="http://schemas.openxmlformats.org/drawingml/2006/main" r:embed="R2a68054959f4402c">
            <a:alphaModFix/>
          </a:blip>
          <a:srcRect xmlns:a="http://schemas.openxmlformats.org/drawingml/2006/main" l="0" t="0" r="0" b="0"/>
          <a:stretch xmlns:a="http://schemas.openxmlformats.org/drawingml/2006/main"/>
        </p:blipFill>
        <p:spPr>
          <a:xfrm xmlns:a="http://schemas.openxmlformats.org/drawingml/2006/main">
            <a:off x="11408192" y="5541264"/>
            <a:ext cx="234863" cy="351495"/>
          </a:xfrm>
          <a:prstGeom xmlns:a="http://schemas.openxmlformats.org/drawingml/2006/main" prst="rect">
            <a:avLst/>
          </a:prstGeom>
          <a:ln xmlns:a="http://schemas.openxmlformats.org/drawingml/2006/main">
            <a:noFill/>
          </a:ln>
        </p:spPr>
      </p:pic>
      <p:pic>
        <p:nvPicPr>
          <p:cNvPr id="870" name="Google Shape;799;p23"/>
          <p:cNvPicPr>
            <a:picLocks xmlns:a="http://schemas.openxmlformats.org/drawingml/2006/main" noChangeAspect="1"/>
          </p:cNvPicPr>
          <p:nvPr/>
        </p:nvPicPr>
        <p:blipFill rotWithShape="1">
          <a:blip xmlns:r="http://schemas.openxmlformats.org/officeDocument/2006/relationships" xmlns:a="http://schemas.openxmlformats.org/drawingml/2006/main" r:embed="Rbc2b0012b30b4414">
            <a:alphaModFix/>
          </a:blip>
          <a:srcRect xmlns:a="http://schemas.openxmlformats.org/drawingml/2006/main" l="0" t="0" r="0" b="0"/>
          <a:stretch xmlns:a="http://schemas.openxmlformats.org/drawingml/2006/main"/>
        </p:blipFill>
        <p:spPr>
          <a:xfrm xmlns:a="http://schemas.openxmlformats.org/drawingml/2006/main">
            <a:off x="10682935" y="6410433"/>
            <a:ext cx="960120" cy="163614"/>
          </a:xfrm>
          <a:prstGeom xmlns:a="http://schemas.openxmlformats.org/drawingml/2006/main" prst="rect">
            <a:avLst/>
          </a:prstGeom>
          <a:ln xmlns:a="http://schemas.openxmlformats.org/drawingml/2006/main">
            <a:noFill/>
          </a:ln>
        </p:spPr>
      </p:pic>
      <p:sp>
        <p:nvSpPr>
          <p:cNvPr id="800" name="Google Shape;800;p23">
            <a:extLst xmlns:a="http://schemas.openxmlformats.org/drawingml/2006/main">
              <a:ext uri="{FF2B5EF4-FFF2-40B4-BE49-F238E27FC236}">
                <a16:creationId xmlns:a16="http://schemas.microsoft.com/office/drawing/2014/main" id="{649528A1-FC2A-42B3-AD1E-075D7C6733F9}"/>
              </a:ext>
            </a:extLst>
          </p:cNvPr>
          <p:cNvSpPr>
            <a:spLocks xmlns:a="http://schemas.openxmlformats.org/drawingml/2006/main" noGrp="1"/>
          </p:cNvSpPr>
          <p:nvPr/>
        </p:nvSpPr>
        <p:spPr>
          <a:xfrm xmlns:a="http://schemas.openxmlformats.org/drawingml/2006/main">
            <a:off x="6848475" y="338138"/>
            <a:ext cx="666750" cy="295275"/>
          </a:xfrm>
          <a:prstGeom xmlns:a="http://schemas.openxmlformats.org/drawingml/2006/main" prst="roundRect">
            <a:avLst>
              <a:gd name="adj" fmla="val 50000"/>
            </a:avLst>
          </a:prstGeom>
          <a:solidFill xmlns:a="http://schemas.openxmlformats.org/drawingml/2006/main">
            <a:srgbClr val="4F2854"/>
          </a:solidFill>
          <a:ln xmlns:a="http://schemas.openxmlformats.org/drawingml/2006/main" w="9525" cmpd="sng">
            <a:solidFill>
              <a:srgbClr val="4F2854"/>
            </a:solidFill>
            <a:prstDash val="solid"/>
            <a:headEnd type="none" w="sm" len="sm"/>
            <a:tailEnd type="none" w="sm" len="sm"/>
          </a:ln>
        </p:spPr>
        <p:txBody>
          <a:bodyPr xmlns:a="http://schemas.openxmlformats.org/drawingml/2006/main" spcFirstLastPara="1" wrap="square" lIns="47625" tIns="0" rIns="47625" bIns="0" anchor="ctr">
            <a:noAutofit/>
          </a:bodyPr>
          <a:lstStyle xmlns:a="http://schemas.openxmlformats.org/drawingml/2006/main"/>
          <a:p xmlns:a="http://schemas.openxmlformats.org/drawingml/2006/main">
            <a:pPr marL="0" marR="0" lvl="0" indent="0" algn="ctr">
              <a:spcBef>
                <a:spcPts val="0"/>
              </a:spcBef>
              <a:spcAft>
                <a:spcPts val="0"/>
              </a:spcAft>
              <a:buNone/>
            </a:pPr>
            <a:r>
              <a:rPr sz="788" b="1" u="none">
                <a:solidFill>
                  <a:srgbClr val="FFFFFF"/>
                </a:solidFill>
              </a:rPr>
              <a:t>Dowody</a:t>
            </a:r>
            <a:endParaRPr/>
          </a:p>
        </p:txBody>
      </p:sp>
      <p:sp>
        <p:nvSpPr>
          <p:cNvPr id="801" name="Google Shape;801;p23">
            <a:extLst xmlns:a="http://schemas.openxmlformats.org/drawingml/2006/main">
              <a:ext uri="{FF2B5EF4-FFF2-40B4-BE49-F238E27FC236}">
                <a16:creationId xmlns:a16="http://schemas.microsoft.com/office/drawing/2014/main" id="{27B7A5AC-B8A6-4B85-A5B8-9453821D14FC}"/>
              </a:ext>
            </a:extLst>
          </p:cNvPr>
          <p:cNvSpPr>
            <a:spLocks xmlns:a="http://schemas.openxmlformats.org/drawingml/2006/main" noGrp="1"/>
          </p:cNvSpPr>
          <p:nvPr/>
        </p:nvSpPr>
        <p:spPr>
          <a:xfrm xmlns:a="http://schemas.openxmlformats.org/drawingml/2006/main">
            <a:off x="384048" y="146304"/>
            <a:ext cx="11475720" cy="50292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802" name="Google Shape;802;p23">
            <a:extLst xmlns:a="http://schemas.openxmlformats.org/drawingml/2006/main">
              <a:ext uri="{FF2B5EF4-FFF2-40B4-BE49-F238E27FC236}">
                <a16:creationId xmlns:a16="http://schemas.microsoft.com/office/drawing/2014/main" id="{2B82F299-E8A0-40A2-BE51-CF7E33351D3A}"/>
              </a:ext>
            </a:extLst>
          </p:cNvPr>
          <p:cNvSpPr>
            <a:spLocks xmlns:a="http://schemas.openxmlformats.org/drawingml/2006/main" noGrp="1"/>
          </p:cNvSpPr>
          <p:nvPr/>
        </p:nvSpPr>
        <p:spPr>
          <a:xfrm xmlns:a="http://schemas.openxmlformats.org/drawingml/2006/main">
            <a:off x="548640" y="324612"/>
            <a:ext cx="685800"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Problem</a:t>
            </a:r>
            <a:endParaRPr/>
          </a:p>
        </p:txBody>
      </p:sp>
      <p:sp>
        <p:nvSpPr>
          <p:cNvPr id="803" name="Google Shape;803;p23">
            <a:extLst xmlns:a="http://schemas.openxmlformats.org/drawingml/2006/main">
              <a:ext uri="{FF2B5EF4-FFF2-40B4-BE49-F238E27FC236}">
                <a16:creationId xmlns:a16="http://schemas.microsoft.com/office/drawing/2014/main" id="{9C6DE841-5D4D-4AE8-B4AF-9A64C11F0392}"/>
              </a:ext>
            </a:extLst>
          </p:cNvPr>
          <p:cNvSpPr>
            <a:spLocks xmlns:a="http://schemas.openxmlformats.org/drawingml/2006/main" noGrp="1"/>
          </p:cNvSpPr>
          <p:nvPr/>
        </p:nvSpPr>
        <p:spPr>
          <a:xfrm xmlns:a="http://schemas.openxmlformats.org/drawingml/2006/main">
            <a:off x="1307592"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804" name="Google Shape;804;p23">
            <a:hlinkClick xmlns:r="http://schemas.openxmlformats.org/officeDocument/2006/relationships" xmlns:a="http://schemas.openxmlformats.org/drawingml/2006/main" r:id="Rbdc709a37a6e4c50" action="ppaction://hlinksldjump"/>
            <a:extLst xmlns:a="http://schemas.openxmlformats.org/drawingml/2006/main">
              <a:ext uri="{FF2B5EF4-FFF2-40B4-BE49-F238E27FC236}">
                <a16:creationId xmlns:a16="http://schemas.microsoft.com/office/drawing/2014/main" id="{67216736-6812-4DF3-AB01-9424653C0B17}"/>
              </a:ext>
            </a:extLst>
          </p:cNvPr>
          <p:cNvSpPr>
            <a:spLocks xmlns:a="http://schemas.openxmlformats.org/drawingml/2006/main" noGrp="1"/>
          </p:cNvSpPr>
          <p:nvPr/>
        </p:nvSpPr>
        <p:spPr>
          <a:xfrm xmlns:a="http://schemas.openxmlformats.org/drawingml/2006/main">
            <a:off x="502919" y="265176"/>
            <a:ext cx="777240"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805" name="Google Shape;805;p23">
            <a:extLst xmlns:a="http://schemas.openxmlformats.org/drawingml/2006/main">
              <a:ext uri="{FF2B5EF4-FFF2-40B4-BE49-F238E27FC236}">
                <a16:creationId xmlns:a16="http://schemas.microsoft.com/office/drawing/2014/main" id="{20D7B6A3-33C8-4D9B-B278-F97B782C82E2}"/>
              </a:ext>
            </a:extLst>
          </p:cNvPr>
          <p:cNvSpPr>
            <a:spLocks xmlns:a="http://schemas.openxmlformats.org/drawingml/2006/main" noGrp="1"/>
          </p:cNvSpPr>
          <p:nvPr/>
        </p:nvSpPr>
        <p:spPr>
          <a:xfrm xmlns:a="http://schemas.openxmlformats.org/drawingml/2006/main">
            <a:off x="1353312" y="324612"/>
            <a:ext cx="14813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Dlaczego problem wraca</a:t>
            </a:r>
            <a:endParaRPr/>
          </a:p>
        </p:txBody>
      </p:sp>
      <p:sp>
        <p:nvSpPr>
          <p:cNvPr id="806" name="Google Shape;806;p23">
            <a:extLst xmlns:a="http://schemas.openxmlformats.org/drawingml/2006/main">
              <a:ext uri="{FF2B5EF4-FFF2-40B4-BE49-F238E27FC236}">
                <a16:creationId xmlns:a16="http://schemas.microsoft.com/office/drawing/2014/main" id="{2A3A3529-49FC-4078-8397-372BB999A48E}"/>
              </a:ext>
            </a:extLst>
          </p:cNvPr>
          <p:cNvSpPr>
            <a:spLocks xmlns:a="http://schemas.openxmlformats.org/drawingml/2006/main" noGrp="1"/>
          </p:cNvSpPr>
          <p:nvPr/>
        </p:nvSpPr>
        <p:spPr>
          <a:xfrm xmlns:a="http://schemas.openxmlformats.org/drawingml/2006/main">
            <a:off x="2907792"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807" name="Google Shape;807;p23">
            <a:hlinkClick xmlns:r="http://schemas.openxmlformats.org/officeDocument/2006/relationships" xmlns:a="http://schemas.openxmlformats.org/drawingml/2006/main" r:id="Rb8cdef8198544532" action="ppaction://hlinksldjump"/>
            <a:extLst xmlns:a="http://schemas.openxmlformats.org/drawingml/2006/main">
              <a:ext uri="{FF2B5EF4-FFF2-40B4-BE49-F238E27FC236}">
                <a16:creationId xmlns:a16="http://schemas.microsoft.com/office/drawing/2014/main" id="{3E489022-0488-4B57-9E41-CCAE4A6C0E81}"/>
              </a:ext>
            </a:extLst>
          </p:cNvPr>
          <p:cNvSpPr>
            <a:spLocks xmlns:a="http://schemas.openxmlformats.org/drawingml/2006/main" noGrp="1"/>
          </p:cNvSpPr>
          <p:nvPr/>
        </p:nvSpPr>
        <p:spPr>
          <a:xfrm xmlns:a="http://schemas.openxmlformats.org/drawingml/2006/main">
            <a:off x="1307592" y="265176"/>
            <a:ext cx="1572768"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808" name="Google Shape;808;p23">
            <a:extLst xmlns:a="http://schemas.openxmlformats.org/drawingml/2006/main">
              <a:ext uri="{FF2B5EF4-FFF2-40B4-BE49-F238E27FC236}">
                <a16:creationId xmlns:a16="http://schemas.microsoft.com/office/drawing/2014/main" id="{168D77B1-2883-4148-AE5D-705C522D1247}"/>
              </a:ext>
            </a:extLst>
          </p:cNvPr>
          <p:cNvSpPr>
            <a:spLocks xmlns:a="http://schemas.openxmlformats.org/drawingml/2006/main" noGrp="1"/>
          </p:cNvSpPr>
          <p:nvPr/>
        </p:nvSpPr>
        <p:spPr>
          <a:xfrm xmlns:a="http://schemas.openxmlformats.org/drawingml/2006/main">
            <a:off x="2999232" y="324612"/>
            <a:ext cx="74980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Empatyzer</a:t>
            </a:r>
            <a:endParaRPr/>
          </a:p>
        </p:txBody>
      </p:sp>
      <p:sp>
        <p:nvSpPr>
          <p:cNvPr id="809" name="Google Shape;809;p23">
            <a:extLst xmlns:a="http://schemas.openxmlformats.org/drawingml/2006/main">
              <a:ext uri="{FF2B5EF4-FFF2-40B4-BE49-F238E27FC236}">
                <a16:creationId xmlns:a16="http://schemas.microsoft.com/office/drawing/2014/main" id="{B28F43DB-19C7-4415-AE18-6BFC22F8DE39}"/>
              </a:ext>
            </a:extLst>
          </p:cNvPr>
          <p:cNvSpPr>
            <a:spLocks xmlns:a="http://schemas.openxmlformats.org/drawingml/2006/main" noGrp="1"/>
          </p:cNvSpPr>
          <p:nvPr/>
        </p:nvSpPr>
        <p:spPr>
          <a:xfrm xmlns:a="http://schemas.openxmlformats.org/drawingml/2006/main">
            <a:off x="3822191"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810" name="Google Shape;810;p23">
            <a:hlinkClick xmlns:r="http://schemas.openxmlformats.org/officeDocument/2006/relationships" xmlns:a="http://schemas.openxmlformats.org/drawingml/2006/main" r:id="R4256ad12f6ce4392" action="ppaction://hlinksldjump"/>
            <a:extLst xmlns:a="http://schemas.openxmlformats.org/drawingml/2006/main">
              <a:ext uri="{FF2B5EF4-FFF2-40B4-BE49-F238E27FC236}">
                <a16:creationId xmlns:a16="http://schemas.microsoft.com/office/drawing/2014/main" id="{EFACBB48-B7FD-4A8B-AB55-CC48C74FAC06}"/>
              </a:ext>
            </a:extLst>
          </p:cNvPr>
          <p:cNvSpPr>
            <a:spLocks xmlns:a="http://schemas.openxmlformats.org/drawingml/2006/main" noGrp="1"/>
          </p:cNvSpPr>
          <p:nvPr/>
        </p:nvSpPr>
        <p:spPr>
          <a:xfrm xmlns:a="http://schemas.openxmlformats.org/drawingml/2006/main">
            <a:off x="2953512" y="265176"/>
            <a:ext cx="841247"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811" name="Google Shape;811;p23">
            <a:extLst xmlns:a="http://schemas.openxmlformats.org/drawingml/2006/main">
              <a:ext uri="{FF2B5EF4-FFF2-40B4-BE49-F238E27FC236}">
                <a16:creationId xmlns:a16="http://schemas.microsoft.com/office/drawing/2014/main" id="{F448CBE1-F754-4263-9CA5-71327F172B1A}"/>
              </a:ext>
            </a:extLst>
          </p:cNvPr>
          <p:cNvSpPr>
            <a:spLocks xmlns:a="http://schemas.openxmlformats.org/drawingml/2006/main" noGrp="1"/>
          </p:cNvSpPr>
          <p:nvPr/>
        </p:nvSpPr>
        <p:spPr>
          <a:xfrm xmlns:a="http://schemas.openxmlformats.org/drawingml/2006/main">
            <a:off x="3858768" y="324612"/>
            <a:ext cx="960120"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Jak to działa</a:t>
            </a:r>
            <a:endParaRPr/>
          </a:p>
        </p:txBody>
      </p:sp>
      <p:sp>
        <p:nvSpPr>
          <p:cNvPr id="812" name="Google Shape;812;p23">
            <a:extLst xmlns:a="http://schemas.openxmlformats.org/drawingml/2006/main">
              <a:ext uri="{FF2B5EF4-FFF2-40B4-BE49-F238E27FC236}">
                <a16:creationId xmlns:a16="http://schemas.microsoft.com/office/drawing/2014/main" id="{ED8F249B-1804-48E7-9A30-859F4B0B512E}"/>
              </a:ext>
            </a:extLst>
          </p:cNvPr>
          <p:cNvSpPr>
            <a:spLocks xmlns:a="http://schemas.openxmlformats.org/drawingml/2006/main" noGrp="1"/>
          </p:cNvSpPr>
          <p:nvPr/>
        </p:nvSpPr>
        <p:spPr>
          <a:xfrm xmlns:a="http://schemas.openxmlformats.org/drawingml/2006/main">
            <a:off x="4892040"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813" name="Google Shape;813;p23">
            <a:hlinkClick xmlns:r="http://schemas.openxmlformats.org/officeDocument/2006/relationships" xmlns:a="http://schemas.openxmlformats.org/drawingml/2006/main" r:id="R6ce9dd93db8149fc" action="ppaction://hlinksldjump"/>
            <a:extLst xmlns:a="http://schemas.openxmlformats.org/drawingml/2006/main">
              <a:ext uri="{FF2B5EF4-FFF2-40B4-BE49-F238E27FC236}">
                <a16:creationId xmlns:a16="http://schemas.microsoft.com/office/drawing/2014/main" id="{1B339339-23B8-44CB-868F-C39F6C746F59}"/>
              </a:ext>
            </a:extLst>
          </p:cNvPr>
          <p:cNvSpPr>
            <a:spLocks xmlns:a="http://schemas.openxmlformats.org/drawingml/2006/main" noGrp="1"/>
          </p:cNvSpPr>
          <p:nvPr/>
        </p:nvSpPr>
        <p:spPr>
          <a:xfrm xmlns:a="http://schemas.openxmlformats.org/drawingml/2006/main">
            <a:off x="3813048" y="265176"/>
            <a:ext cx="1051560"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814" name="Google Shape;814;p23">
            <a:extLst xmlns:a="http://schemas.openxmlformats.org/drawingml/2006/main">
              <a:ext uri="{FF2B5EF4-FFF2-40B4-BE49-F238E27FC236}">
                <a16:creationId xmlns:a16="http://schemas.microsoft.com/office/drawing/2014/main" id="{9FDD172E-A096-4763-8D4B-3182CA39B138}"/>
              </a:ext>
            </a:extLst>
          </p:cNvPr>
          <p:cNvSpPr>
            <a:spLocks xmlns:a="http://schemas.openxmlformats.org/drawingml/2006/main" noGrp="1"/>
          </p:cNvSpPr>
          <p:nvPr/>
        </p:nvSpPr>
        <p:spPr>
          <a:xfrm xmlns:a="http://schemas.openxmlformats.org/drawingml/2006/main">
            <a:off x="4965192" y="324612"/>
            <a:ext cx="1097280"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Co się zmienia</a:t>
            </a:r>
            <a:endParaRPr/>
          </a:p>
        </p:txBody>
      </p:sp>
      <p:sp>
        <p:nvSpPr>
          <p:cNvPr id="815" name="Google Shape;815;p23">
            <a:extLst xmlns:a="http://schemas.openxmlformats.org/drawingml/2006/main">
              <a:ext uri="{FF2B5EF4-FFF2-40B4-BE49-F238E27FC236}">
                <a16:creationId xmlns:a16="http://schemas.microsoft.com/office/drawing/2014/main" id="{A540B16E-CB78-4392-A3CA-7CF68560E9C4}"/>
              </a:ext>
            </a:extLst>
          </p:cNvPr>
          <p:cNvSpPr>
            <a:spLocks xmlns:a="http://schemas.openxmlformats.org/drawingml/2006/main" noGrp="1"/>
          </p:cNvSpPr>
          <p:nvPr/>
        </p:nvSpPr>
        <p:spPr>
          <a:xfrm xmlns:a="http://schemas.openxmlformats.org/drawingml/2006/main">
            <a:off x="6135624"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816" name="Google Shape;816;p23">
            <a:hlinkClick xmlns:r="http://schemas.openxmlformats.org/officeDocument/2006/relationships" xmlns:a="http://schemas.openxmlformats.org/drawingml/2006/main" r:id="R46a80787518b489a" action="ppaction://hlinksldjump"/>
            <a:extLst xmlns:a="http://schemas.openxmlformats.org/drawingml/2006/main">
              <a:ext uri="{FF2B5EF4-FFF2-40B4-BE49-F238E27FC236}">
                <a16:creationId xmlns:a16="http://schemas.microsoft.com/office/drawing/2014/main" id="{47378D54-DAC7-4AE6-A403-B23C0F0CBA4C}"/>
              </a:ext>
            </a:extLst>
          </p:cNvPr>
          <p:cNvSpPr>
            <a:spLocks xmlns:a="http://schemas.openxmlformats.org/drawingml/2006/main" noGrp="1"/>
          </p:cNvSpPr>
          <p:nvPr/>
        </p:nvSpPr>
        <p:spPr>
          <a:xfrm xmlns:a="http://schemas.openxmlformats.org/drawingml/2006/main">
            <a:off x="4919472" y="265176"/>
            <a:ext cx="1188720"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817" name="Google Shape;817;p23">
            <a:extLst xmlns:a="http://schemas.openxmlformats.org/drawingml/2006/main">
              <a:ext uri="{FF2B5EF4-FFF2-40B4-BE49-F238E27FC236}">
                <a16:creationId xmlns:a16="http://schemas.microsoft.com/office/drawing/2014/main" id="{58E64316-9DCF-466C-A802-326B7F32A8EB}"/>
              </a:ext>
            </a:extLst>
          </p:cNvPr>
          <p:cNvSpPr>
            <a:spLocks xmlns:a="http://schemas.openxmlformats.org/drawingml/2006/main" noGrp="1"/>
          </p:cNvSpPr>
          <p:nvPr/>
        </p:nvSpPr>
        <p:spPr>
          <a:xfrm xmlns:a="http://schemas.openxmlformats.org/drawingml/2006/main">
            <a:off x="6199632" y="324612"/>
            <a:ext cx="157276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Wdrożenie i prywatność</a:t>
            </a:r>
            <a:endParaRPr/>
          </a:p>
        </p:txBody>
      </p:sp>
      <p:sp>
        <p:nvSpPr>
          <p:cNvPr id="818" name="Google Shape;818;p23">
            <a:extLst xmlns:a="http://schemas.openxmlformats.org/drawingml/2006/main">
              <a:ext uri="{FF2B5EF4-FFF2-40B4-BE49-F238E27FC236}">
                <a16:creationId xmlns:a16="http://schemas.microsoft.com/office/drawing/2014/main" id="{8607AE47-9A6F-45FF-B3D5-3273C877CFDD}"/>
              </a:ext>
            </a:extLst>
          </p:cNvPr>
          <p:cNvSpPr>
            <a:spLocks xmlns:a="http://schemas.openxmlformats.org/drawingml/2006/main" noGrp="1"/>
          </p:cNvSpPr>
          <p:nvPr/>
        </p:nvSpPr>
        <p:spPr>
          <a:xfrm xmlns:a="http://schemas.openxmlformats.org/drawingml/2006/main">
            <a:off x="7845552"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819" name="Google Shape;819;p23">
            <a:hlinkClick xmlns:r="http://schemas.openxmlformats.org/officeDocument/2006/relationships" xmlns:a="http://schemas.openxmlformats.org/drawingml/2006/main" r:id="R5700c07249234c7d" action="ppaction://hlinksldjump"/>
            <a:extLst xmlns:a="http://schemas.openxmlformats.org/drawingml/2006/main">
              <a:ext uri="{FF2B5EF4-FFF2-40B4-BE49-F238E27FC236}">
                <a16:creationId xmlns:a16="http://schemas.microsoft.com/office/drawing/2014/main" id="{E7789C40-482C-4B36-9A5B-FF920D1E44D2}"/>
              </a:ext>
            </a:extLst>
          </p:cNvPr>
          <p:cNvSpPr>
            <a:spLocks xmlns:a="http://schemas.openxmlformats.org/drawingml/2006/main" noGrp="1"/>
          </p:cNvSpPr>
          <p:nvPr/>
        </p:nvSpPr>
        <p:spPr>
          <a:xfrm xmlns:a="http://schemas.openxmlformats.org/drawingml/2006/main">
            <a:off x="6153912" y="265176"/>
            <a:ext cx="1664208"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820" name="Google Shape;820;p23">
            <a:extLst xmlns:a="http://schemas.openxmlformats.org/drawingml/2006/main">
              <a:ext uri="{FF2B5EF4-FFF2-40B4-BE49-F238E27FC236}">
                <a16:creationId xmlns:a16="http://schemas.microsoft.com/office/drawing/2014/main" id="{D9ADC617-612E-47CF-9F11-C024A26DE84D}"/>
              </a:ext>
            </a:extLst>
          </p:cNvPr>
          <p:cNvSpPr>
            <a:spLocks xmlns:a="http://schemas.openxmlformats.org/drawingml/2006/main" noGrp="1"/>
          </p:cNvSpPr>
          <p:nvPr/>
        </p:nvSpPr>
        <p:spPr>
          <a:xfrm xmlns:a="http://schemas.openxmlformats.org/drawingml/2006/main">
            <a:off x="7900415" y="265176"/>
            <a:ext cx="804672" cy="292608"/>
          </a:xfrm>
          <a:prstGeom xmlns:a="http://schemas.openxmlformats.org/drawingml/2006/main" prst="roundRect">
            <a:avLst>
              <a:gd name="adj" fmla="val 16667"/>
            </a:avLst>
          </a:prstGeom>
          <a:solidFill xmlns:a="http://schemas.openxmlformats.org/drawingml/2006/main">
            <a:srgbClr val="4F2854"/>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821" name="Google Shape;821;p23">
            <a:extLst xmlns:a="http://schemas.openxmlformats.org/drawingml/2006/main">
              <a:ext uri="{FF2B5EF4-FFF2-40B4-BE49-F238E27FC236}">
                <a16:creationId xmlns:a16="http://schemas.microsoft.com/office/drawing/2014/main" id="{A9C64616-DA73-45B2-8FD7-A0331F3D21FA}"/>
              </a:ext>
            </a:extLst>
          </p:cNvPr>
          <p:cNvSpPr>
            <a:spLocks xmlns:a="http://schemas.openxmlformats.org/drawingml/2006/main" noGrp="1"/>
          </p:cNvSpPr>
          <p:nvPr/>
        </p:nvSpPr>
        <p:spPr>
          <a:xfrm xmlns:a="http://schemas.openxmlformats.org/drawingml/2006/main">
            <a:off x="7955279" y="324612"/>
            <a:ext cx="694944"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FFFFFF"/>
                </a:solidFill>
                <a:latin typeface="Calibri"/>
                <a:ea typeface="Calibri"/>
                <a:cs typeface="Calibri"/>
              </a:rPr>
              <a:t>Dowody</a:t>
            </a:r>
            <a:endParaRPr/>
          </a:p>
        </p:txBody>
      </p:sp>
      <p:sp>
        <p:nvSpPr>
          <p:cNvPr id="822" name="Google Shape;822;p23">
            <a:extLst xmlns:a="http://schemas.openxmlformats.org/drawingml/2006/main">
              <a:ext uri="{FF2B5EF4-FFF2-40B4-BE49-F238E27FC236}">
                <a16:creationId xmlns:a16="http://schemas.microsoft.com/office/drawing/2014/main" id="{99690E46-39F1-4E4F-A029-5B14332A4594}"/>
              </a:ext>
            </a:extLst>
          </p:cNvPr>
          <p:cNvSpPr>
            <a:spLocks xmlns:a="http://schemas.openxmlformats.org/drawingml/2006/main" noGrp="1"/>
          </p:cNvSpPr>
          <p:nvPr/>
        </p:nvSpPr>
        <p:spPr>
          <a:xfrm xmlns:a="http://schemas.openxmlformats.org/drawingml/2006/main">
            <a:off x="8723376"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4F2854"/>
                </a:solidFill>
                <a:latin typeface="Calibri"/>
                <a:ea typeface="Calibri"/>
                <a:cs typeface="Calibri"/>
              </a:rPr>
              <a:t>▸</a:t>
            </a:r>
            <a:endParaRPr/>
          </a:p>
        </p:txBody>
      </p:sp>
      <p:sp>
        <p:nvSpPr>
          <p:cNvPr id="823" name="Google Shape;823;p23">
            <a:hlinkClick xmlns:r="http://schemas.openxmlformats.org/officeDocument/2006/relationships" xmlns:a="http://schemas.openxmlformats.org/drawingml/2006/main" r:id="R02b5f04dce914ff2" action="ppaction://hlinksldjump"/>
            <a:extLst xmlns:a="http://schemas.openxmlformats.org/drawingml/2006/main">
              <a:ext uri="{FF2B5EF4-FFF2-40B4-BE49-F238E27FC236}">
                <a16:creationId xmlns:a16="http://schemas.microsoft.com/office/drawing/2014/main" id="{0CFBD233-B0CE-4004-A30E-49A0F42339CB}"/>
              </a:ext>
            </a:extLst>
          </p:cNvPr>
          <p:cNvSpPr>
            <a:spLocks xmlns:a="http://schemas.openxmlformats.org/drawingml/2006/main" noGrp="1"/>
          </p:cNvSpPr>
          <p:nvPr/>
        </p:nvSpPr>
        <p:spPr>
          <a:xfrm xmlns:a="http://schemas.openxmlformats.org/drawingml/2006/main">
            <a:off x="7909559" y="265176"/>
            <a:ext cx="786384"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824" name="Google Shape;824;p23">
            <a:extLst xmlns:a="http://schemas.openxmlformats.org/drawingml/2006/main">
              <a:ext uri="{FF2B5EF4-FFF2-40B4-BE49-F238E27FC236}">
                <a16:creationId xmlns:a16="http://schemas.microsoft.com/office/drawing/2014/main" id="{0CAB3888-A620-415E-8E85-24DF29759174}"/>
              </a:ext>
            </a:extLst>
          </p:cNvPr>
          <p:cNvSpPr>
            <a:spLocks xmlns:a="http://schemas.openxmlformats.org/drawingml/2006/main" noGrp="1"/>
          </p:cNvSpPr>
          <p:nvPr/>
        </p:nvSpPr>
        <p:spPr>
          <a:xfrm xmlns:a="http://schemas.openxmlformats.org/drawingml/2006/main">
            <a:off x="8823960" y="324612"/>
            <a:ext cx="1005840"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Następny krok</a:t>
            </a:r>
            <a:endParaRPr/>
          </a:p>
        </p:txBody>
      </p:sp>
      <p:sp>
        <p:nvSpPr>
          <p:cNvPr id="825" name="Google Shape;825;p23">
            <a:hlinkClick xmlns:r="http://schemas.openxmlformats.org/officeDocument/2006/relationships" xmlns:a="http://schemas.openxmlformats.org/drawingml/2006/main" r:id="Rdb959841e0814415" action="ppaction://hlinksldjump"/>
            <a:extLst xmlns:a="http://schemas.openxmlformats.org/drawingml/2006/main">
              <a:ext uri="{FF2B5EF4-FFF2-40B4-BE49-F238E27FC236}">
                <a16:creationId xmlns:a16="http://schemas.microsoft.com/office/drawing/2014/main" id="{74C359FB-ECD4-448C-AD0E-E69EA966A7DE}"/>
              </a:ext>
            </a:extLst>
          </p:cNvPr>
          <p:cNvSpPr>
            <a:spLocks xmlns:a="http://schemas.openxmlformats.org/drawingml/2006/main" noGrp="1"/>
          </p:cNvSpPr>
          <p:nvPr/>
        </p:nvSpPr>
        <p:spPr>
          <a:xfrm xmlns:a="http://schemas.openxmlformats.org/drawingml/2006/main">
            <a:off x="8778240" y="265176"/>
            <a:ext cx="1097280"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Tree>
    <p:extLst>
      <p:ext uri="{BB962C8B-B14F-4D97-AF65-F5344CB8AC3E}">
        <p14:creationId xmlns:p14="http://schemas.microsoft.com/office/powerpoint/2010/main" val="638369117"/>
      </p:ext>
    </p:extLst>
  </p:cSld>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32" name="Google Shape;232;p13">
            <a:extLst xmlns:a="http://schemas.openxmlformats.org/drawingml/2006/main">
              <a:ext uri="{FF2B5EF4-FFF2-40B4-BE49-F238E27FC236}">
                <a16:creationId xmlns:a16="http://schemas.microsoft.com/office/drawing/2014/main" id="{5208BC61-A4F9-4B57-90C1-9EAB6A1F831C}"/>
              </a:ext>
            </a:extLst>
          </p:cNvPr>
          <p:cNvSpPr>
            <a:spLocks xmlns:a="http://schemas.openxmlformats.org/drawingml/2006/main" noGrp="1"/>
          </p:cNvSpPr>
          <p:nvPr/>
        </p:nvSpPr>
        <p:spPr>
          <a:xfrm xmlns:a="http://schemas.openxmlformats.org/drawingml/2006/main">
            <a:off x="548640" y="384048"/>
            <a:ext cx="11094415" cy="219456"/>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marR="0" lvl="0" indent="0" algn="l">
              <a:spcBef>
                <a:spcPts val="0"/>
              </a:spcBef>
              <a:spcAft>
                <a:spcPts val="0"/>
              </a:spcAft>
              <a:buNone/>
            </a:pPr>
            <a:r>
              <a:rPr sz="900" b="0" u="none">
                <a:solidFill>
                  <a:srgbClr val="6E6873"/>
                </a:solidFill>
              </a:rPr>
              <a:t>Problem</a:t>
            </a:r>
            <a:r>
              <a:rPr sz="900" u="none">
                <a:solidFill>
                  <a:srgbClr val="B9A9C1"/>
                </a:solidFill>
              </a:rPr>
              <a:t>   ▸   </a:t>
            </a:r>
            <a:r>
              <a:rPr sz="900" b="0" u="none">
                <a:solidFill>
                  <a:srgbClr val="6E6873"/>
                </a:solidFill>
              </a:rPr>
              <a:t>Dlaczego problem wraca</a:t>
            </a:r>
            <a:r>
              <a:rPr sz="900" u="none">
                <a:solidFill>
                  <a:srgbClr val="B9A9C1"/>
                </a:solidFill>
              </a:rPr>
              <a:t>   ▸   </a:t>
            </a:r>
            <a:r>
              <a:rPr sz="900" b="1" u="none">
                <a:solidFill>
                  <a:srgbClr val="FFFFFF"/>
                </a:solidFill>
              </a:rPr>
              <a:t>Empatyzer</a:t>
            </a:r>
            <a:r>
              <a:rPr sz="900" u="none">
                <a:solidFill>
                  <a:srgbClr val="B9A9C1"/>
                </a:solidFill>
              </a:rPr>
              <a:t>   ▸   </a:t>
            </a:r>
            <a:r>
              <a:rPr sz="900" b="0" u="none">
                <a:solidFill>
                  <a:srgbClr val="6E6873"/>
                </a:solidFill>
              </a:rPr>
              <a:t>Jak to działa</a:t>
            </a:r>
            <a:r>
              <a:rPr sz="900" u="none">
                <a:solidFill>
                  <a:srgbClr val="B9A9C1"/>
                </a:solidFill>
              </a:rPr>
              <a:t>   ▸   </a:t>
            </a:r>
            <a:r>
              <a:rPr sz="900" b="0" u="none">
                <a:solidFill>
                  <a:srgbClr val="6E6873"/>
                </a:solidFill>
              </a:rPr>
              <a:t>Co się zmienia</a:t>
            </a:r>
            <a:r>
              <a:rPr sz="900" u="none">
                <a:solidFill>
                  <a:srgbClr val="B9A9C1"/>
                </a:solidFill>
              </a:rPr>
              <a:t>   ▸   </a:t>
            </a:r>
            <a:r>
              <a:rPr sz="900" b="0" u="none">
                <a:solidFill>
                  <a:srgbClr val="6E6873"/>
                </a:solidFill>
              </a:rPr>
              <a:t>Wdrożenie i prywatność</a:t>
            </a:r>
            <a:r>
              <a:rPr sz="900" u="none">
                <a:solidFill>
                  <a:srgbClr val="B9A9C1"/>
                </a:solidFill>
              </a:rPr>
              <a:t>   ▸   </a:t>
            </a:r>
            <a:r>
              <a:rPr sz="900" b="0" u="none">
                <a:solidFill>
                  <a:srgbClr val="6E6873"/>
                </a:solidFill>
              </a:rPr>
              <a:t>Dowody</a:t>
            </a:r>
            <a:r>
              <a:rPr sz="900" u="none">
                <a:solidFill>
                  <a:srgbClr val="B9A9C1"/>
                </a:solidFill>
              </a:rPr>
              <a:t>   ▸   </a:t>
            </a:r>
            <a:r>
              <a:rPr sz="900" b="0" u="none">
                <a:solidFill>
                  <a:srgbClr val="6E6873"/>
                </a:solidFill>
              </a:rPr>
              <a:t>Następny krok</a:t>
            </a:r>
            <a:endParaRPr/>
          </a:p>
        </p:txBody>
      </p:sp>
      <p:sp>
        <p:nvSpPr>
          <p:cNvPr id="233" name="Google Shape;233;p13">
            <a:extLst xmlns:a="http://schemas.openxmlformats.org/drawingml/2006/main">
              <a:ext uri="{FF2B5EF4-FFF2-40B4-BE49-F238E27FC236}">
                <a16:creationId xmlns:a16="http://schemas.microsoft.com/office/drawing/2014/main" id="{3A846374-8FCA-4CD1-ABA7-35DFFC872AF5}"/>
              </a:ext>
            </a:extLst>
          </p:cNvPr>
          <p:cNvSpPr>
            <a:spLocks xmlns:a="http://schemas.openxmlformats.org/drawingml/2006/main" noGrp="1"/>
          </p:cNvSpPr>
          <p:nvPr>
            <p:ph type="title" idx="0"/>
          </p:nvPr>
        </p:nvSpPr>
        <p:spPr>
          <a:xfrm xmlns:a="http://schemas.openxmlformats.org/drawingml/2006/main">
            <a:off x="548640" y="713232"/>
            <a:ext cx="11094434" cy="4572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lvl="0" indent="0" algn="l">
              <a:spcBef>
                <a:spcPts val="0"/>
              </a:spcBef>
              <a:spcAft>
                <a:spcPts val="0"/>
              </a:spcAft>
              <a:buClr>
                <a:srgbClr val="241C28"/>
              </a:buClr>
              <a:buSzPts val="2800"/>
              <a:buFont typeface="Calibri"/>
              <a:buNone/>
              <a:defRPr sz="2500" b="1">
                <a:solidFill>
                  <a:srgbClr val="4F2854"/>
                </a:solidFill>
                <a:latin typeface="Calibri"/>
                <a:ea typeface="Calibri"/>
                <a:cs typeface="Calibri"/>
              </a:defRPr>
            </a:pPr>
            <a:r>
              <a:rPr sz="2500" b="1">
                <a:solidFill>
                  <a:srgbClr val="4F2854"/>
                </a:solidFill>
                <a:latin typeface="Calibri"/>
                <a:ea typeface="Calibri"/>
                <a:cs typeface="Calibri"/>
              </a:rPr>
              <a:t>Trzy kluczowe cechy Empatyzera</a:t>
            </a:r>
            <a:endParaRPr sz="2800"/>
          </a:p>
        </p:txBody>
      </p:sp>
      <p:sp>
        <p:nvSpPr>
          <p:cNvPr id="234" name="Google Shape;234;p13">
            <a:extLst xmlns:a="http://schemas.openxmlformats.org/drawingml/2006/main">
              <a:ext uri="{FF2B5EF4-FFF2-40B4-BE49-F238E27FC236}">
                <a16:creationId xmlns:a16="http://schemas.microsoft.com/office/drawing/2014/main" id="{480AFAF7-E057-4E48-931A-09D64974407E}"/>
              </a:ext>
            </a:extLst>
          </p:cNvPr>
          <p:cNvSpPr>
            <a:spLocks xmlns:a="http://schemas.openxmlformats.org/drawingml/2006/main" noGrp="1"/>
          </p:cNvSpPr>
          <p:nvPr/>
        </p:nvSpPr>
        <p:spPr>
          <a:xfrm xmlns:a="http://schemas.openxmlformats.org/drawingml/2006/main">
            <a:off x="548765" y="1737645"/>
            <a:ext cx="3539700" cy="2578500"/>
          </a:xfrm>
          <a:prstGeom xmlns:a="http://schemas.openxmlformats.org/drawingml/2006/main" prst="roundRect">
            <a:avLst>
              <a:gd name="adj" fmla="val 3546"/>
            </a:avLst>
          </a:prstGeom>
          <a:solidFill xmlns:a="http://schemas.openxmlformats.org/drawingml/2006/main">
            <a:srgbClr val="F6F2F8"/>
          </a:solidFill>
          <a:ln xmlns:a="http://schemas.openxmlformats.org/drawingml/2006/main" w="12700" cmpd="sng">
            <a:solidFill>
              <a:srgbClr val="F6F2F8"/>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235" name="Google Shape;235;p13">
            <a:extLst xmlns:a="http://schemas.openxmlformats.org/drawingml/2006/main">
              <a:ext uri="{FF2B5EF4-FFF2-40B4-BE49-F238E27FC236}">
                <a16:creationId xmlns:a16="http://schemas.microsoft.com/office/drawing/2014/main" id="{F7697E36-429B-48FB-B288-1A76897062E8}"/>
              </a:ext>
            </a:extLst>
          </p:cNvPr>
          <p:cNvSpPr>
            <a:spLocks xmlns:a="http://schemas.openxmlformats.org/drawingml/2006/main" noGrp="1"/>
          </p:cNvSpPr>
          <p:nvPr/>
        </p:nvSpPr>
        <p:spPr>
          <a:xfrm xmlns:a="http://schemas.openxmlformats.org/drawingml/2006/main">
            <a:off x="823085" y="2011965"/>
            <a:ext cx="420600" cy="420600"/>
          </a:xfrm>
          <a:prstGeom xmlns:a="http://schemas.openxmlformats.org/drawingml/2006/main" prst="ellipse">
            <a:avLst/>
          </a:prstGeom>
          <a:solidFill xmlns:a="http://schemas.openxmlformats.org/drawingml/2006/main">
            <a:srgbClr val="FFFFFF"/>
          </a:solidFill>
          <a:ln xmlns:a="http://schemas.openxmlformats.org/drawingml/2006/main" w="12700" cmpd="sng">
            <a:solidFill>
              <a:srgbClr val="FFFFFF"/>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237" name="Google Shape;237;p13">
            <a:extLst xmlns:a="http://schemas.openxmlformats.org/drawingml/2006/main">
              <a:ext uri="{FF2B5EF4-FFF2-40B4-BE49-F238E27FC236}">
                <a16:creationId xmlns:a16="http://schemas.microsoft.com/office/drawing/2014/main" id="{AC6E47DC-C65E-486C-A77F-FE4DF2C27975}"/>
              </a:ext>
            </a:extLst>
          </p:cNvPr>
          <p:cNvSpPr>
            <a:spLocks xmlns:a="http://schemas.openxmlformats.org/drawingml/2006/main" noGrp="1"/>
          </p:cNvSpPr>
          <p:nvPr/>
        </p:nvSpPr>
        <p:spPr>
          <a:xfrm xmlns:a="http://schemas.openxmlformats.org/drawingml/2006/main">
            <a:off x="1371725" y="2057685"/>
            <a:ext cx="2442300" cy="3291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marR="0" lvl="0" indent="0" algn="l">
              <a:spcBef>
                <a:spcPts val="0"/>
              </a:spcBef>
              <a:spcAft>
                <a:spcPts val="0"/>
              </a:spcAft>
              <a:buClr>
                <a:srgbClr val="4F2854"/>
              </a:buClr>
              <a:buSzPts val="850"/>
              <a:buFont typeface="Calibri"/>
              <a:buNone/>
            </a:pPr>
            <a:r>
              <a:rPr sz="850" b="1" u="none">
                <a:solidFill>
                  <a:srgbClr val="4F2854"/>
                </a:solidFill>
                <a:latin typeface="Calibri"/>
                <a:ea typeface="Calibri"/>
                <a:cs typeface="Calibri"/>
              </a:rPr>
              <a:t>KONTEKST</a:t>
            </a:r>
            <a:endParaRPr sz="850"/>
          </a:p>
        </p:txBody>
      </p:sp>
      <p:sp>
        <p:nvSpPr>
          <p:cNvPr id="238" name="Google Shape;238;p13">
            <a:extLst xmlns:a="http://schemas.openxmlformats.org/drawingml/2006/main">
              <a:ext uri="{FF2B5EF4-FFF2-40B4-BE49-F238E27FC236}">
                <a16:creationId xmlns:a16="http://schemas.microsoft.com/office/drawing/2014/main" id="{D71F8D25-3088-4049-BEDA-7B375E1B53E4}"/>
              </a:ext>
            </a:extLst>
          </p:cNvPr>
          <p:cNvSpPr>
            <a:spLocks xmlns:a="http://schemas.openxmlformats.org/drawingml/2006/main" noGrp="1"/>
          </p:cNvSpPr>
          <p:nvPr/>
        </p:nvSpPr>
        <p:spPr>
          <a:xfrm xmlns:a="http://schemas.openxmlformats.org/drawingml/2006/main">
            <a:off x="823085" y="2615469"/>
            <a:ext cx="2991000" cy="3027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0000"/>
              </a:lnSpc>
              <a:spcBef>
                <a:spcPts val="0"/>
              </a:spcBef>
              <a:spcAft>
                <a:spcPts val="0"/>
              </a:spcAft>
              <a:buClr>
                <a:srgbClr val="241C28"/>
              </a:buClr>
              <a:buSzPts val="1600"/>
              <a:buFont typeface="Calibri"/>
              <a:buNone/>
            </a:pPr>
            <a:r>
              <a:rPr sz="1600" b="1" u="none">
                <a:solidFill>
                  <a:srgbClr val="241C28"/>
                </a:solidFill>
                <a:latin typeface="Calibri"/>
                <a:ea typeface="Calibri"/>
                <a:cs typeface="Calibri"/>
              </a:rPr>
              <a:t>Diagnoza</a:t>
            </a:r>
            <a:endParaRPr sz="1600"/>
          </a:p>
        </p:txBody>
      </p:sp>
      <p:sp>
        <p:nvSpPr>
          <p:cNvPr id="239" name="Google Shape;239;p13">
            <a:extLst xmlns:a="http://schemas.openxmlformats.org/drawingml/2006/main">
              <a:ext uri="{FF2B5EF4-FFF2-40B4-BE49-F238E27FC236}">
                <a16:creationId xmlns:a16="http://schemas.microsoft.com/office/drawing/2014/main" id="{F30F0571-97E7-4C36-8D8C-FAED09950AEF}"/>
              </a:ext>
            </a:extLst>
          </p:cNvPr>
          <p:cNvSpPr>
            <a:spLocks xmlns:a="http://schemas.openxmlformats.org/drawingml/2006/main" noGrp="1"/>
          </p:cNvSpPr>
          <p:nvPr/>
        </p:nvSpPr>
        <p:spPr>
          <a:xfrm xmlns:a="http://schemas.openxmlformats.org/drawingml/2006/main">
            <a:off x="823085" y="2991388"/>
            <a:ext cx="2991000" cy="11604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6000"/>
              </a:lnSpc>
              <a:spcBef>
                <a:spcPts val="0"/>
              </a:spcBef>
              <a:spcAft>
                <a:spcPts val="0"/>
              </a:spcAft>
              <a:buClr>
                <a:srgbClr val="241C28"/>
              </a:buClr>
              <a:buSzPts val="1250"/>
              <a:buFont typeface="Calibri"/>
              <a:buNone/>
            </a:pPr>
            <a:r>
              <a:rPr sz="1250" u="none">
                <a:solidFill>
                  <a:srgbClr val="241C28"/>
                </a:solidFill>
                <a:latin typeface="Calibri"/>
                <a:ea typeface="Calibri"/>
                <a:cs typeface="Calibri"/>
              </a:rPr>
              <a:t>Kwestionariusz opisuje cechy, talenty, motywatory i napięcia. Dzięki temu Em nie udziela ogólnych rad.</a:t>
            </a:r>
            <a:endParaRPr sz="1250"/>
          </a:p>
        </p:txBody>
      </p:sp>
      <p:sp>
        <p:nvSpPr>
          <p:cNvPr id="240" name="Google Shape;240;p13">
            <a:extLst xmlns:a="http://schemas.openxmlformats.org/drawingml/2006/main">
              <a:ext uri="{FF2B5EF4-FFF2-40B4-BE49-F238E27FC236}">
                <a16:creationId xmlns:a16="http://schemas.microsoft.com/office/drawing/2014/main" id="{D993EB93-D0FD-4324-B6EA-CDE3F0EFBCF4}"/>
              </a:ext>
            </a:extLst>
          </p:cNvPr>
          <p:cNvSpPr>
            <a:spLocks xmlns:a="http://schemas.openxmlformats.org/drawingml/2006/main" noGrp="1"/>
          </p:cNvSpPr>
          <p:nvPr/>
        </p:nvSpPr>
        <p:spPr>
          <a:xfrm xmlns:a="http://schemas.openxmlformats.org/drawingml/2006/main">
            <a:off x="4326151" y="1737645"/>
            <a:ext cx="3539700" cy="2578500"/>
          </a:xfrm>
          <a:prstGeom xmlns:a="http://schemas.openxmlformats.org/drawingml/2006/main" prst="roundRect">
            <a:avLst>
              <a:gd name="adj" fmla="val 3546"/>
            </a:avLst>
          </a:prstGeom>
          <a:solidFill xmlns:a="http://schemas.openxmlformats.org/drawingml/2006/main">
            <a:srgbClr val="EAF5F3"/>
          </a:solidFill>
          <a:ln xmlns:a="http://schemas.openxmlformats.org/drawingml/2006/main" w="12700" cmpd="sng">
            <a:solidFill>
              <a:srgbClr val="EAF5F3"/>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241" name="Google Shape;241;p13">
            <a:extLst xmlns:a="http://schemas.openxmlformats.org/drawingml/2006/main">
              <a:ext uri="{FF2B5EF4-FFF2-40B4-BE49-F238E27FC236}">
                <a16:creationId xmlns:a16="http://schemas.microsoft.com/office/drawing/2014/main" id="{9F73DA86-0E55-4157-A080-6FD4DC4EDE27}"/>
              </a:ext>
            </a:extLst>
          </p:cNvPr>
          <p:cNvSpPr>
            <a:spLocks xmlns:a="http://schemas.openxmlformats.org/drawingml/2006/main" noGrp="1"/>
          </p:cNvSpPr>
          <p:nvPr/>
        </p:nvSpPr>
        <p:spPr>
          <a:xfrm xmlns:a="http://schemas.openxmlformats.org/drawingml/2006/main">
            <a:off x="4600471" y="2011965"/>
            <a:ext cx="420600" cy="420600"/>
          </a:xfrm>
          <a:prstGeom xmlns:a="http://schemas.openxmlformats.org/drawingml/2006/main" prst="ellipse">
            <a:avLst/>
          </a:prstGeom>
          <a:solidFill xmlns:a="http://schemas.openxmlformats.org/drawingml/2006/main">
            <a:srgbClr val="FFFFFF"/>
          </a:solidFill>
          <a:ln xmlns:a="http://schemas.openxmlformats.org/drawingml/2006/main" w="12700" cmpd="sng">
            <a:solidFill>
              <a:srgbClr val="FFFFFF"/>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243" name="Google Shape;243;p13">
            <a:extLst xmlns:a="http://schemas.openxmlformats.org/drawingml/2006/main">
              <a:ext uri="{FF2B5EF4-FFF2-40B4-BE49-F238E27FC236}">
                <a16:creationId xmlns:a16="http://schemas.microsoft.com/office/drawing/2014/main" id="{9C720A68-B042-4908-8958-27ACAC848E85}"/>
              </a:ext>
            </a:extLst>
          </p:cNvPr>
          <p:cNvSpPr>
            <a:spLocks xmlns:a="http://schemas.openxmlformats.org/drawingml/2006/main" noGrp="1"/>
          </p:cNvSpPr>
          <p:nvPr/>
        </p:nvSpPr>
        <p:spPr>
          <a:xfrm xmlns:a="http://schemas.openxmlformats.org/drawingml/2006/main">
            <a:off x="5149111" y="2057685"/>
            <a:ext cx="2442300" cy="3291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marR="0" lvl="0" indent="0" algn="l">
              <a:spcBef>
                <a:spcPts val="0"/>
              </a:spcBef>
              <a:spcAft>
                <a:spcPts val="0"/>
              </a:spcAft>
              <a:buClr>
                <a:srgbClr val="239886"/>
              </a:buClr>
              <a:buSzPts val="850"/>
              <a:buFont typeface="Calibri"/>
              <a:buNone/>
            </a:pPr>
            <a:r>
              <a:rPr sz="850" b="1" u="none">
                <a:solidFill>
                  <a:srgbClr val="239886"/>
                </a:solidFill>
                <a:latin typeface="Calibri"/>
                <a:ea typeface="Calibri"/>
                <a:cs typeface="Calibri"/>
              </a:rPr>
              <a:t>RDZEŃ</a:t>
            </a:r>
            <a:endParaRPr sz="850"/>
          </a:p>
        </p:txBody>
      </p:sp>
      <p:sp>
        <p:nvSpPr>
          <p:cNvPr id="244" name="Google Shape;244;p13">
            <a:extLst xmlns:a="http://schemas.openxmlformats.org/drawingml/2006/main">
              <a:ext uri="{FF2B5EF4-FFF2-40B4-BE49-F238E27FC236}">
                <a16:creationId xmlns:a16="http://schemas.microsoft.com/office/drawing/2014/main" id="{DF159ACA-61A5-4848-8BBF-CC8D84B87B4A}"/>
              </a:ext>
            </a:extLst>
          </p:cNvPr>
          <p:cNvSpPr>
            <a:spLocks xmlns:a="http://schemas.openxmlformats.org/drawingml/2006/main" noGrp="1"/>
          </p:cNvSpPr>
          <p:nvPr/>
        </p:nvSpPr>
        <p:spPr>
          <a:xfrm xmlns:a="http://schemas.openxmlformats.org/drawingml/2006/main">
            <a:off x="4600471" y="2615469"/>
            <a:ext cx="2991000" cy="3027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0000"/>
              </a:lnSpc>
              <a:spcBef>
                <a:spcPts val="0"/>
              </a:spcBef>
              <a:spcAft>
                <a:spcPts val="0"/>
              </a:spcAft>
              <a:buClr>
                <a:srgbClr val="241C28"/>
              </a:buClr>
              <a:buSzPts val="1600"/>
              <a:buFont typeface="Calibri"/>
              <a:buNone/>
            </a:pPr>
            <a:r>
              <a:rPr sz="1600" b="1" u="none">
                <a:solidFill>
                  <a:srgbClr val="241C28"/>
                </a:solidFill>
                <a:latin typeface="Calibri"/>
                <a:ea typeface="Calibri"/>
                <a:cs typeface="Calibri"/>
              </a:rPr>
              <a:t>Rozmowa z Em</a:t>
            </a:r>
            <a:endParaRPr sz="1600"/>
          </a:p>
        </p:txBody>
      </p:sp>
      <p:sp>
        <p:nvSpPr>
          <p:cNvPr id="245" name="Google Shape;245;p13">
            <a:extLst xmlns:a="http://schemas.openxmlformats.org/drawingml/2006/main">
              <a:ext uri="{FF2B5EF4-FFF2-40B4-BE49-F238E27FC236}">
                <a16:creationId xmlns:a16="http://schemas.microsoft.com/office/drawing/2014/main" id="{F2AB05BE-9C4E-4FF9-A42A-D701F7BE63F6}"/>
              </a:ext>
            </a:extLst>
          </p:cNvPr>
          <p:cNvSpPr>
            <a:spLocks xmlns:a="http://schemas.openxmlformats.org/drawingml/2006/main" noGrp="1"/>
          </p:cNvSpPr>
          <p:nvPr/>
        </p:nvSpPr>
        <p:spPr>
          <a:xfrm xmlns:a="http://schemas.openxmlformats.org/drawingml/2006/main">
            <a:off x="4600471" y="2991388"/>
            <a:ext cx="2991000" cy="11604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6000"/>
              </a:lnSpc>
              <a:spcBef>
                <a:spcPts val="0"/>
              </a:spcBef>
              <a:spcAft>
                <a:spcPts val="0"/>
              </a:spcAft>
              <a:buClr>
                <a:srgbClr val="241C28"/>
              </a:buClr>
              <a:buSzPts val="1250"/>
              <a:buFont typeface="Calibri"/>
              <a:buNone/>
            </a:pPr>
            <a:r>
              <a:rPr sz="1250" u="none">
                <a:solidFill>
                  <a:srgbClr val="241C28"/>
                </a:solidFill>
                <a:latin typeface="Calibri"/>
                <a:ea typeface="Calibri"/>
                <a:cs typeface="Calibri"/>
              </a:rPr>
              <a:t>Em pomaga przygotować rozmowę z konkretną osobą, zespołem lub działem — dokładnie wtedy, gdy pojawia się potrzeba.</a:t>
            </a:r>
            <a:endParaRPr sz="1250"/>
          </a:p>
        </p:txBody>
      </p:sp>
      <p:sp>
        <p:nvSpPr>
          <p:cNvPr id="246" name="Google Shape;246;p13">
            <a:extLst xmlns:a="http://schemas.openxmlformats.org/drawingml/2006/main">
              <a:ext uri="{FF2B5EF4-FFF2-40B4-BE49-F238E27FC236}">
                <a16:creationId xmlns:a16="http://schemas.microsoft.com/office/drawing/2014/main" id="{F2B23E03-B16C-4434-BA99-1A9090560058}"/>
              </a:ext>
            </a:extLst>
          </p:cNvPr>
          <p:cNvSpPr>
            <a:spLocks xmlns:a="http://schemas.openxmlformats.org/drawingml/2006/main" noGrp="1"/>
          </p:cNvSpPr>
          <p:nvPr/>
        </p:nvSpPr>
        <p:spPr>
          <a:xfrm xmlns:a="http://schemas.openxmlformats.org/drawingml/2006/main">
            <a:off x="8103538" y="1737645"/>
            <a:ext cx="3539700" cy="2578500"/>
          </a:xfrm>
          <a:prstGeom xmlns:a="http://schemas.openxmlformats.org/drawingml/2006/main" prst="roundRect">
            <a:avLst>
              <a:gd name="adj" fmla="val 3546"/>
            </a:avLst>
          </a:prstGeom>
          <a:solidFill xmlns:a="http://schemas.openxmlformats.org/drawingml/2006/main">
            <a:srgbClr val="EFEEF7"/>
          </a:solidFill>
          <a:ln xmlns:a="http://schemas.openxmlformats.org/drawingml/2006/main" w="12700" cmpd="sng">
            <a:solidFill>
              <a:srgbClr val="EFEEF7"/>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247" name="Google Shape;247;p13">
            <a:extLst xmlns:a="http://schemas.openxmlformats.org/drawingml/2006/main">
              <a:ext uri="{FF2B5EF4-FFF2-40B4-BE49-F238E27FC236}">
                <a16:creationId xmlns:a16="http://schemas.microsoft.com/office/drawing/2014/main" id="{4BC67742-264B-4925-BD15-592EA6229BEE}"/>
              </a:ext>
            </a:extLst>
          </p:cNvPr>
          <p:cNvSpPr>
            <a:spLocks xmlns:a="http://schemas.openxmlformats.org/drawingml/2006/main" noGrp="1"/>
          </p:cNvSpPr>
          <p:nvPr/>
        </p:nvSpPr>
        <p:spPr>
          <a:xfrm xmlns:a="http://schemas.openxmlformats.org/drawingml/2006/main">
            <a:off x="8377858" y="2011965"/>
            <a:ext cx="420600" cy="420600"/>
          </a:xfrm>
          <a:prstGeom xmlns:a="http://schemas.openxmlformats.org/drawingml/2006/main" prst="ellipse">
            <a:avLst/>
          </a:prstGeom>
          <a:solidFill xmlns:a="http://schemas.openxmlformats.org/drawingml/2006/main">
            <a:srgbClr val="FFFFFF"/>
          </a:solidFill>
          <a:ln xmlns:a="http://schemas.openxmlformats.org/drawingml/2006/main" w="12700" cmpd="sng">
            <a:solidFill>
              <a:srgbClr val="FFFFFF"/>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249" name="Google Shape;249;p13">
            <a:extLst xmlns:a="http://schemas.openxmlformats.org/drawingml/2006/main">
              <a:ext uri="{FF2B5EF4-FFF2-40B4-BE49-F238E27FC236}">
                <a16:creationId xmlns:a16="http://schemas.microsoft.com/office/drawing/2014/main" id="{B831010C-60B9-4F3F-BAF7-750478D84C0C}"/>
              </a:ext>
            </a:extLst>
          </p:cNvPr>
          <p:cNvSpPr>
            <a:spLocks xmlns:a="http://schemas.openxmlformats.org/drawingml/2006/main" noGrp="1"/>
          </p:cNvSpPr>
          <p:nvPr/>
        </p:nvSpPr>
        <p:spPr>
          <a:xfrm xmlns:a="http://schemas.openxmlformats.org/drawingml/2006/main">
            <a:off x="8926498" y="2057685"/>
            <a:ext cx="2442300" cy="3291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marR="0" lvl="0" indent="0" algn="l">
              <a:spcBef>
                <a:spcPts val="0"/>
              </a:spcBef>
              <a:spcAft>
                <a:spcPts val="0"/>
              </a:spcAft>
              <a:buClr>
                <a:srgbClr val="4E458B"/>
              </a:buClr>
              <a:buSzPts val="850"/>
              <a:buFont typeface="Calibri"/>
              <a:buNone/>
            </a:pPr>
            <a:r>
              <a:rPr sz="850" b="1" u="none">
                <a:solidFill>
                  <a:srgbClr val="4E458B"/>
                </a:solidFill>
                <a:latin typeface="Calibri"/>
                <a:ea typeface="Calibri"/>
                <a:cs typeface="Calibri"/>
              </a:rPr>
              <a:t>UTRWALENIE</a:t>
            </a:r>
            <a:endParaRPr sz="850"/>
          </a:p>
        </p:txBody>
      </p:sp>
      <p:sp>
        <p:nvSpPr>
          <p:cNvPr id="250" name="Google Shape;250;p13">
            <a:extLst xmlns:a="http://schemas.openxmlformats.org/drawingml/2006/main">
              <a:ext uri="{FF2B5EF4-FFF2-40B4-BE49-F238E27FC236}">
                <a16:creationId xmlns:a16="http://schemas.microsoft.com/office/drawing/2014/main" id="{FC39CC71-86B5-41CB-A083-2D4DC04B907D}"/>
              </a:ext>
            </a:extLst>
          </p:cNvPr>
          <p:cNvSpPr>
            <a:spLocks xmlns:a="http://schemas.openxmlformats.org/drawingml/2006/main" noGrp="1"/>
          </p:cNvSpPr>
          <p:nvPr/>
        </p:nvSpPr>
        <p:spPr>
          <a:xfrm xmlns:a="http://schemas.openxmlformats.org/drawingml/2006/main">
            <a:off x="8377858" y="2615469"/>
            <a:ext cx="2991000" cy="3027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0000"/>
              </a:lnSpc>
              <a:spcBef>
                <a:spcPts val="0"/>
              </a:spcBef>
              <a:spcAft>
                <a:spcPts val="0"/>
              </a:spcAft>
              <a:buClr>
                <a:srgbClr val="241C28"/>
              </a:buClr>
              <a:buSzPts val="1600"/>
              <a:buFont typeface="Calibri"/>
              <a:buNone/>
            </a:pPr>
            <a:r>
              <a:rPr sz="1600" b="1" u="none">
                <a:solidFill>
                  <a:srgbClr val="241C28"/>
                </a:solidFill>
                <a:latin typeface="Calibri"/>
                <a:ea typeface="Calibri"/>
                <a:cs typeface="Calibri"/>
              </a:rPr>
              <a:t>Mikrolekcje</a:t>
            </a:r>
            <a:endParaRPr sz="1600"/>
          </a:p>
        </p:txBody>
      </p:sp>
      <p:sp>
        <p:nvSpPr>
          <p:cNvPr id="251" name="Google Shape;251;p13">
            <a:extLst xmlns:a="http://schemas.openxmlformats.org/drawingml/2006/main">
              <a:ext uri="{FF2B5EF4-FFF2-40B4-BE49-F238E27FC236}">
                <a16:creationId xmlns:a16="http://schemas.microsoft.com/office/drawing/2014/main" id="{0C0E58A4-7FF8-4FC0-9482-914A2141F2DF}"/>
              </a:ext>
            </a:extLst>
          </p:cNvPr>
          <p:cNvSpPr>
            <a:spLocks xmlns:a="http://schemas.openxmlformats.org/drawingml/2006/main" noGrp="1"/>
          </p:cNvSpPr>
          <p:nvPr/>
        </p:nvSpPr>
        <p:spPr>
          <a:xfrm xmlns:a="http://schemas.openxmlformats.org/drawingml/2006/main">
            <a:off x="8377858" y="2991388"/>
            <a:ext cx="2991000" cy="11604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6000"/>
              </a:lnSpc>
              <a:spcBef>
                <a:spcPts val="0"/>
              </a:spcBef>
              <a:spcAft>
                <a:spcPts val="0"/>
              </a:spcAft>
              <a:buClr>
                <a:srgbClr val="241C28"/>
              </a:buClr>
              <a:buSzPts val="1250"/>
              <a:buFont typeface="Calibri"/>
              <a:buNone/>
            </a:pPr>
            <a:r>
              <a:rPr sz="1250" u="none">
                <a:solidFill>
                  <a:srgbClr val="241C28"/>
                </a:solidFill>
                <a:latin typeface="Calibri"/>
                <a:ea typeface="Calibri"/>
                <a:cs typeface="Calibri"/>
              </a:rPr>
              <a:t>Dwie krótkie lekcje w tygodniu pomagają utrwalać zmianę w codziennych sytuacjach.</a:t>
            </a:r>
            <a:endParaRPr sz="1250"/>
          </a:p>
        </p:txBody>
      </p:sp>
      <p:sp>
        <p:nvSpPr>
          <p:cNvPr id="252" name="Google Shape;252;p13">
            <a:extLst xmlns:a="http://schemas.openxmlformats.org/drawingml/2006/main">
              <a:ext uri="{FF2B5EF4-FFF2-40B4-BE49-F238E27FC236}">
                <a16:creationId xmlns:a16="http://schemas.microsoft.com/office/drawing/2014/main" id="{436E7BD4-ACDF-4634-97E7-833EA52E2755}"/>
              </a:ext>
            </a:extLst>
          </p:cNvPr>
          <p:cNvSpPr>
            <a:spLocks xmlns:a="http://schemas.openxmlformats.org/drawingml/2006/main" noGrp="1"/>
          </p:cNvSpPr>
          <p:nvPr/>
        </p:nvSpPr>
        <p:spPr>
          <a:xfrm xmlns:a="http://schemas.openxmlformats.org/drawingml/2006/main">
            <a:off x="548765" y="4535709"/>
            <a:ext cx="11094300" cy="786300"/>
          </a:xfrm>
          <a:prstGeom xmlns:a="http://schemas.openxmlformats.org/drawingml/2006/main" prst="roundRect">
            <a:avLst>
              <a:gd name="adj" fmla="val 11628"/>
            </a:avLst>
          </a:prstGeom>
          <a:solidFill xmlns:a="http://schemas.openxmlformats.org/drawingml/2006/main">
            <a:srgbClr val="EFE8F2"/>
          </a:solidFill>
          <a:ln xmlns:a="http://schemas.openxmlformats.org/drawingml/2006/main" w="12700" cmpd="sng">
            <a:solidFill>
              <a:srgbClr val="EFE8F2"/>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253" name="Google Shape;253;p13">
            <a:extLst xmlns:a="http://schemas.openxmlformats.org/drawingml/2006/main">
              <a:ext uri="{FF2B5EF4-FFF2-40B4-BE49-F238E27FC236}">
                <a16:creationId xmlns:a16="http://schemas.microsoft.com/office/drawing/2014/main" id="{29559772-2C4F-4062-B7F7-406F09D3E0B3}"/>
              </a:ext>
            </a:extLst>
          </p:cNvPr>
          <p:cNvSpPr>
            <a:spLocks xmlns:a="http://schemas.openxmlformats.org/drawingml/2006/main" noGrp="1"/>
          </p:cNvSpPr>
          <p:nvPr/>
        </p:nvSpPr>
        <p:spPr>
          <a:xfrm xmlns:a="http://schemas.openxmlformats.org/drawingml/2006/main">
            <a:off x="1371725" y="4535709"/>
            <a:ext cx="9978900" cy="7863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marR="0" lvl="0" indent="0" algn="l">
              <a:lnSpc>
                <a:spcPct val="105000"/>
              </a:lnSpc>
              <a:spcBef>
                <a:spcPts val="0"/>
              </a:spcBef>
              <a:spcAft>
                <a:spcPts val="0"/>
              </a:spcAft>
              <a:buClr>
                <a:srgbClr val="241C28"/>
              </a:buClr>
              <a:buSzPts val="1300"/>
              <a:buFont typeface="Calibri"/>
              <a:buNone/>
            </a:pPr>
            <a:r>
              <a:rPr sz="1300" b="1" u="none">
                <a:solidFill>
                  <a:srgbClr val="241C28"/>
                </a:solidFill>
                <a:latin typeface="Calibri"/>
                <a:ea typeface="Calibri"/>
                <a:cs typeface="Calibri"/>
              </a:rPr>
              <a:t>Każdy widzi własną diagnozę oraz siebie na tle zespołu, działu i organizacji. Rozmowy z Em pozostają prywatne. Mikrolekcje są spersonalizowane.</a:t>
            </a:r>
            <a:endParaRPr sz="1300"/>
          </a:p>
        </p:txBody>
      </p:sp>
      <p:pic>
        <p:nvPicPr>
          <p:cNvPr id="307" name="Google Shape;254;p13"/>
          <p:cNvPicPr>
            <a:picLocks xmlns:a="http://schemas.openxmlformats.org/drawingml/2006/main" noChangeAspect="1"/>
          </p:cNvPicPr>
          <p:nvPr/>
        </p:nvPicPr>
        <p:blipFill rotWithShape="1">
          <a:blip xmlns:r="http://schemas.openxmlformats.org/officeDocument/2006/relationships" xmlns:a="http://schemas.openxmlformats.org/drawingml/2006/main" r:embed="R01706d9b379d45d0">
            <a:alphaModFix/>
          </a:blip>
          <a:srcRect xmlns:a="http://schemas.openxmlformats.org/drawingml/2006/main" l="0" t="0" r="0" b="0"/>
          <a:stretch xmlns:a="http://schemas.openxmlformats.org/drawingml/2006/main"/>
        </p:blipFill>
        <p:spPr>
          <a:xfrm xmlns:a="http://schemas.openxmlformats.org/drawingml/2006/main">
            <a:off x="10682935" y="6410433"/>
            <a:ext cx="960120" cy="163614"/>
          </a:xfrm>
          <a:prstGeom xmlns:a="http://schemas.openxmlformats.org/drawingml/2006/main" prst="rect">
            <a:avLst/>
          </a:prstGeom>
          <a:ln xmlns:a="http://schemas.openxmlformats.org/drawingml/2006/main">
            <a:noFill/>
          </a:ln>
        </p:spPr>
      </p:pic>
      <p:sp>
        <p:nvSpPr>
          <p:cNvPr id="255" name="Google Shape;255;p13">
            <a:extLst xmlns:a="http://schemas.openxmlformats.org/drawingml/2006/main">
              <a:ext uri="{FF2B5EF4-FFF2-40B4-BE49-F238E27FC236}">
                <a16:creationId xmlns:a16="http://schemas.microsoft.com/office/drawing/2014/main" id="{EF767993-B030-4AC5-B3D4-88CA6118C477}"/>
              </a:ext>
            </a:extLst>
          </p:cNvPr>
          <p:cNvSpPr>
            <a:spLocks xmlns:a="http://schemas.openxmlformats.org/drawingml/2006/main" noGrp="1"/>
          </p:cNvSpPr>
          <p:nvPr/>
        </p:nvSpPr>
        <p:spPr>
          <a:xfrm xmlns:a="http://schemas.openxmlformats.org/drawingml/2006/main">
            <a:off x="2667000" y="338138"/>
            <a:ext cx="714375" cy="295275"/>
          </a:xfrm>
          <a:prstGeom xmlns:a="http://schemas.openxmlformats.org/drawingml/2006/main" prst="roundRect">
            <a:avLst>
              <a:gd name="adj" fmla="val 50000"/>
            </a:avLst>
          </a:prstGeom>
          <a:solidFill xmlns:a="http://schemas.openxmlformats.org/drawingml/2006/main">
            <a:srgbClr val="4F2854"/>
          </a:solidFill>
          <a:ln xmlns:a="http://schemas.openxmlformats.org/drawingml/2006/main" w="9525" cmpd="sng">
            <a:solidFill>
              <a:srgbClr val="4F2854"/>
            </a:solidFill>
            <a:prstDash val="solid"/>
            <a:headEnd type="none" w="sm" len="sm"/>
            <a:tailEnd type="none" w="sm" len="sm"/>
          </a:ln>
        </p:spPr>
        <p:txBody>
          <a:bodyPr xmlns:a="http://schemas.openxmlformats.org/drawingml/2006/main" spcFirstLastPara="1" wrap="square" lIns="47625" tIns="0" rIns="47625" bIns="0" anchor="ctr">
            <a:noAutofit/>
          </a:bodyPr>
          <a:lstStyle xmlns:a="http://schemas.openxmlformats.org/drawingml/2006/main"/>
          <a:p xmlns:a="http://schemas.openxmlformats.org/drawingml/2006/main">
            <a:pPr marL="0" marR="0" lvl="0" indent="0" algn="ctr">
              <a:spcBef>
                <a:spcPts val="0"/>
              </a:spcBef>
              <a:spcAft>
                <a:spcPts val="0"/>
              </a:spcAft>
              <a:buNone/>
            </a:pPr>
            <a:r>
              <a:rPr sz="788" b="1" u="none">
                <a:solidFill>
                  <a:srgbClr val="FFFFFF"/>
                </a:solidFill>
              </a:rPr>
              <a:t>Empatyzer</a:t>
            </a:r>
            <a:endParaRPr/>
          </a:p>
        </p:txBody>
      </p:sp>
      <p:sp>
        <p:nvSpPr>
          <p:cNvPr id="256" name="Google Shape;256;p13">
            <a:extLst xmlns:a="http://schemas.openxmlformats.org/drawingml/2006/main">
              <a:ext uri="{FF2B5EF4-FFF2-40B4-BE49-F238E27FC236}">
                <a16:creationId xmlns:a16="http://schemas.microsoft.com/office/drawing/2014/main" id="{7D39EE9B-8BA9-4368-809B-12E2EA4BB475}"/>
              </a:ext>
            </a:extLst>
          </p:cNvPr>
          <p:cNvSpPr>
            <a:spLocks xmlns:a="http://schemas.openxmlformats.org/drawingml/2006/main" noGrp="1"/>
          </p:cNvSpPr>
          <p:nvPr/>
        </p:nvSpPr>
        <p:spPr>
          <a:xfrm xmlns:a="http://schemas.openxmlformats.org/drawingml/2006/main">
            <a:off x="384048" y="146304"/>
            <a:ext cx="11475720" cy="50292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257" name="Google Shape;257;p13">
            <a:extLst xmlns:a="http://schemas.openxmlformats.org/drawingml/2006/main">
              <a:ext uri="{FF2B5EF4-FFF2-40B4-BE49-F238E27FC236}">
                <a16:creationId xmlns:a16="http://schemas.microsoft.com/office/drawing/2014/main" id="{6485BBCC-304B-4D19-8DF1-622A67C6DA3E}"/>
              </a:ext>
            </a:extLst>
          </p:cNvPr>
          <p:cNvSpPr>
            <a:spLocks xmlns:a="http://schemas.openxmlformats.org/drawingml/2006/main" noGrp="1"/>
          </p:cNvSpPr>
          <p:nvPr/>
        </p:nvSpPr>
        <p:spPr>
          <a:xfrm xmlns:a="http://schemas.openxmlformats.org/drawingml/2006/main">
            <a:off x="548640" y="324612"/>
            <a:ext cx="685800"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Problem</a:t>
            </a:r>
            <a:endParaRPr/>
          </a:p>
        </p:txBody>
      </p:sp>
      <p:sp>
        <p:nvSpPr>
          <p:cNvPr id="258" name="Google Shape;258;p13">
            <a:extLst xmlns:a="http://schemas.openxmlformats.org/drawingml/2006/main">
              <a:ext uri="{FF2B5EF4-FFF2-40B4-BE49-F238E27FC236}">
                <a16:creationId xmlns:a16="http://schemas.microsoft.com/office/drawing/2014/main" id="{3B835513-2431-488A-885D-D7A7F2C08602}"/>
              </a:ext>
            </a:extLst>
          </p:cNvPr>
          <p:cNvSpPr>
            <a:spLocks xmlns:a="http://schemas.openxmlformats.org/drawingml/2006/main" noGrp="1"/>
          </p:cNvSpPr>
          <p:nvPr/>
        </p:nvSpPr>
        <p:spPr>
          <a:xfrm xmlns:a="http://schemas.openxmlformats.org/drawingml/2006/main">
            <a:off x="1307592"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259" name="Google Shape;259;p13">
            <a:hlinkClick xmlns:r="http://schemas.openxmlformats.org/officeDocument/2006/relationships" xmlns:a="http://schemas.openxmlformats.org/drawingml/2006/main" r:id="Rb8313a8033054a16" action="ppaction://hlinksldjump"/>
            <a:extLst xmlns:a="http://schemas.openxmlformats.org/drawingml/2006/main">
              <a:ext uri="{FF2B5EF4-FFF2-40B4-BE49-F238E27FC236}">
                <a16:creationId xmlns:a16="http://schemas.microsoft.com/office/drawing/2014/main" id="{A8C021C6-4585-44D0-818C-B631F884F854}"/>
              </a:ext>
            </a:extLst>
          </p:cNvPr>
          <p:cNvSpPr>
            <a:spLocks xmlns:a="http://schemas.openxmlformats.org/drawingml/2006/main" noGrp="1"/>
          </p:cNvSpPr>
          <p:nvPr/>
        </p:nvSpPr>
        <p:spPr>
          <a:xfrm xmlns:a="http://schemas.openxmlformats.org/drawingml/2006/main">
            <a:off x="502919" y="265176"/>
            <a:ext cx="777240"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260" name="Google Shape;260;p13">
            <a:extLst xmlns:a="http://schemas.openxmlformats.org/drawingml/2006/main">
              <a:ext uri="{FF2B5EF4-FFF2-40B4-BE49-F238E27FC236}">
                <a16:creationId xmlns:a16="http://schemas.microsoft.com/office/drawing/2014/main" id="{7D8E81CF-FAAF-493D-8795-30CBC8813FF7}"/>
              </a:ext>
            </a:extLst>
          </p:cNvPr>
          <p:cNvSpPr>
            <a:spLocks xmlns:a="http://schemas.openxmlformats.org/drawingml/2006/main" noGrp="1"/>
          </p:cNvSpPr>
          <p:nvPr/>
        </p:nvSpPr>
        <p:spPr>
          <a:xfrm xmlns:a="http://schemas.openxmlformats.org/drawingml/2006/main">
            <a:off x="1353312" y="324612"/>
            <a:ext cx="14813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Dlaczego problem wraca</a:t>
            </a:r>
            <a:endParaRPr/>
          </a:p>
        </p:txBody>
      </p:sp>
      <p:sp>
        <p:nvSpPr>
          <p:cNvPr id="261" name="Google Shape;261;p13">
            <a:extLst xmlns:a="http://schemas.openxmlformats.org/drawingml/2006/main">
              <a:ext uri="{FF2B5EF4-FFF2-40B4-BE49-F238E27FC236}">
                <a16:creationId xmlns:a16="http://schemas.microsoft.com/office/drawing/2014/main" id="{DCB7742B-636A-4FAF-B6DB-97FCF37ACB85}"/>
              </a:ext>
            </a:extLst>
          </p:cNvPr>
          <p:cNvSpPr>
            <a:spLocks xmlns:a="http://schemas.openxmlformats.org/drawingml/2006/main" noGrp="1"/>
          </p:cNvSpPr>
          <p:nvPr/>
        </p:nvSpPr>
        <p:spPr>
          <a:xfrm xmlns:a="http://schemas.openxmlformats.org/drawingml/2006/main">
            <a:off x="2907792"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262" name="Google Shape;262;p13">
            <a:hlinkClick xmlns:r="http://schemas.openxmlformats.org/officeDocument/2006/relationships" xmlns:a="http://schemas.openxmlformats.org/drawingml/2006/main" r:id="Ra475ba04040e416b" action="ppaction://hlinksldjump"/>
            <a:extLst xmlns:a="http://schemas.openxmlformats.org/drawingml/2006/main">
              <a:ext uri="{FF2B5EF4-FFF2-40B4-BE49-F238E27FC236}">
                <a16:creationId xmlns:a16="http://schemas.microsoft.com/office/drawing/2014/main" id="{B6CFB49B-98A9-4309-91AD-6B28DCD69A64}"/>
              </a:ext>
            </a:extLst>
          </p:cNvPr>
          <p:cNvSpPr>
            <a:spLocks xmlns:a="http://schemas.openxmlformats.org/drawingml/2006/main" noGrp="1"/>
          </p:cNvSpPr>
          <p:nvPr/>
        </p:nvSpPr>
        <p:spPr>
          <a:xfrm xmlns:a="http://schemas.openxmlformats.org/drawingml/2006/main">
            <a:off x="1307592" y="265176"/>
            <a:ext cx="1572768"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263" name="Google Shape;263;p13">
            <a:extLst xmlns:a="http://schemas.openxmlformats.org/drawingml/2006/main">
              <a:ext uri="{FF2B5EF4-FFF2-40B4-BE49-F238E27FC236}">
                <a16:creationId xmlns:a16="http://schemas.microsoft.com/office/drawing/2014/main" id="{7F877383-D64A-4BE1-A2E4-7B2170F4AD6A}"/>
              </a:ext>
            </a:extLst>
          </p:cNvPr>
          <p:cNvSpPr>
            <a:spLocks xmlns:a="http://schemas.openxmlformats.org/drawingml/2006/main" noGrp="1"/>
          </p:cNvSpPr>
          <p:nvPr/>
        </p:nvSpPr>
        <p:spPr>
          <a:xfrm xmlns:a="http://schemas.openxmlformats.org/drawingml/2006/main">
            <a:off x="2944368" y="265176"/>
            <a:ext cx="859536" cy="292608"/>
          </a:xfrm>
          <a:prstGeom xmlns:a="http://schemas.openxmlformats.org/drawingml/2006/main" prst="roundRect">
            <a:avLst>
              <a:gd name="adj" fmla="val 16667"/>
            </a:avLst>
          </a:prstGeom>
          <a:solidFill xmlns:a="http://schemas.openxmlformats.org/drawingml/2006/main">
            <a:srgbClr val="4F2854"/>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264" name="Google Shape;264;p13">
            <a:extLst xmlns:a="http://schemas.openxmlformats.org/drawingml/2006/main">
              <a:ext uri="{FF2B5EF4-FFF2-40B4-BE49-F238E27FC236}">
                <a16:creationId xmlns:a16="http://schemas.microsoft.com/office/drawing/2014/main" id="{24F516CB-D92B-441B-B854-4DD5A8CA2A78}"/>
              </a:ext>
            </a:extLst>
          </p:cNvPr>
          <p:cNvSpPr>
            <a:spLocks xmlns:a="http://schemas.openxmlformats.org/drawingml/2006/main" noGrp="1"/>
          </p:cNvSpPr>
          <p:nvPr/>
        </p:nvSpPr>
        <p:spPr>
          <a:xfrm xmlns:a="http://schemas.openxmlformats.org/drawingml/2006/main">
            <a:off x="2999232" y="324612"/>
            <a:ext cx="74980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FFFFFF"/>
                </a:solidFill>
                <a:latin typeface="Calibri"/>
                <a:ea typeface="Calibri"/>
                <a:cs typeface="Calibri"/>
              </a:rPr>
              <a:t>Empatyzer</a:t>
            </a:r>
            <a:endParaRPr/>
          </a:p>
        </p:txBody>
      </p:sp>
      <p:sp>
        <p:nvSpPr>
          <p:cNvPr id="265" name="Google Shape;265;p13">
            <a:extLst xmlns:a="http://schemas.openxmlformats.org/drawingml/2006/main">
              <a:ext uri="{FF2B5EF4-FFF2-40B4-BE49-F238E27FC236}">
                <a16:creationId xmlns:a16="http://schemas.microsoft.com/office/drawing/2014/main" id="{B5DB6D8A-8AD0-4B2C-B053-129FE9DAE638}"/>
              </a:ext>
            </a:extLst>
          </p:cNvPr>
          <p:cNvSpPr>
            <a:spLocks xmlns:a="http://schemas.openxmlformats.org/drawingml/2006/main" noGrp="1"/>
          </p:cNvSpPr>
          <p:nvPr/>
        </p:nvSpPr>
        <p:spPr>
          <a:xfrm xmlns:a="http://schemas.openxmlformats.org/drawingml/2006/main">
            <a:off x="3822191"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4F2854"/>
                </a:solidFill>
                <a:latin typeface="Calibri"/>
                <a:ea typeface="Calibri"/>
                <a:cs typeface="Calibri"/>
              </a:rPr>
              <a:t>▸</a:t>
            </a:r>
            <a:endParaRPr/>
          </a:p>
        </p:txBody>
      </p:sp>
      <p:sp>
        <p:nvSpPr>
          <p:cNvPr id="266" name="Google Shape;266;p13">
            <a:hlinkClick xmlns:r="http://schemas.openxmlformats.org/officeDocument/2006/relationships" xmlns:a="http://schemas.openxmlformats.org/drawingml/2006/main" r:id="R9d24a3078d134baf" action="ppaction://hlinksldjump"/>
            <a:extLst xmlns:a="http://schemas.openxmlformats.org/drawingml/2006/main">
              <a:ext uri="{FF2B5EF4-FFF2-40B4-BE49-F238E27FC236}">
                <a16:creationId xmlns:a16="http://schemas.microsoft.com/office/drawing/2014/main" id="{AA24866F-CF6B-456C-A92B-380FBDC93A79}"/>
              </a:ext>
            </a:extLst>
          </p:cNvPr>
          <p:cNvSpPr>
            <a:spLocks xmlns:a="http://schemas.openxmlformats.org/drawingml/2006/main" noGrp="1"/>
          </p:cNvSpPr>
          <p:nvPr/>
        </p:nvSpPr>
        <p:spPr>
          <a:xfrm xmlns:a="http://schemas.openxmlformats.org/drawingml/2006/main">
            <a:off x="2953512" y="265176"/>
            <a:ext cx="841247"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267" name="Google Shape;267;p13">
            <a:extLst xmlns:a="http://schemas.openxmlformats.org/drawingml/2006/main">
              <a:ext uri="{FF2B5EF4-FFF2-40B4-BE49-F238E27FC236}">
                <a16:creationId xmlns:a16="http://schemas.microsoft.com/office/drawing/2014/main" id="{ABB53905-F169-4B13-AB28-2730C1F02BD3}"/>
              </a:ext>
            </a:extLst>
          </p:cNvPr>
          <p:cNvSpPr>
            <a:spLocks xmlns:a="http://schemas.openxmlformats.org/drawingml/2006/main" noGrp="1"/>
          </p:cNvSpPr>
          <p:nvPr/>
        </p:nvSpPr>
        <p:spPr>
          <a:xfrm xmlns:a="http://schemas.openxmlformats.org/drawingml/2006/main">
            <a:off x="3858768" y="324612"/>
            <a:ext cx="960120"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Jak to działa</a:t>
            </a:r>
            <a:endParaRPr/>
          </a:p>
        </p:txBody>
      </p:sp>
      <p:sp>
        <p:nvSpPr>
          <p:cNvPr id="268" name="Google Shape;268;p13">
            <a:extLst xmlns:a="http://schemas.openxmlformats.org/drawingml/2006/main">
              <a:ext uri="{FF2B5EF4-FFF2-40B4-BE49-F238E27FC236}">
                <a16:creationId xmlns:a16="http://schemas.microsoft.com/office/drawing/2014/main" id="{886C3049-99C4-4F72-8702-3629A4A0B679}"/>
              </a:ext>
            </a:extLst>
          </p:cNvPr>
          <p:cNvSpPr>
            <a:spLocks xmlns:a="http://schemas.openxmlformats.org/drawingml/2006/main" noGrp="1"/>
          </p:cNvSpPr>
          <p:nvPr/>
        </p:nvSpPr>
        <p:spPr>
          <a:xfrm xmlns:a="http://schemas.openxmlformats.org/drawingml/2006/main">
            <a:off x="4892040"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269" name="Google Shape;269;p13">
            <a:hlinkClick xmlns:r="http://schemas.openxmlformats.org/officeDocument/2006/relationships" xmlns:a="http://schemas.openxmlformats.org/drawingml/2006/main" r:id="Racd85fdc70d440fb" action="ppaction://hlinksldjump"/>
            <a:extLst xmlns:a="http://schemas.openxmlformats.org/drawingml/2006/main">
              <a:ext uri="{FF2B5EF4-FFF2-40B4-BE49-F238E27FC236}">
                <a16:creationId xmlns:a16="http://schemas.microsoft.com/office/drawing/2014/main" id="{77239570-22C1-44B6-AECE-1ED9491D77A8}"/>
              </a:ext>
            </a:extLst>
          </p:cNvPr>
          <p:cNvSpPr>
            <a:spLocks xmlns:a="http://schemas.openxmlformats.org/drawingml/2006/main" noGrp="1"/>
          </p:cNvSpPr>
          <p:nvPr/>
        </p:nvSpPr>
        <p:spPr>
          <a:xfrm xmlns:a="http://schemas.openxmlformats.org/drawingml/2006/main">
            <a:off x="3813048" y="265176"/>
            <a:ext cx="1051560"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270" name="Google Shape;270;p13">
            <a:extLst xmlns:a="http://schemas.openxmlformats.org/drawingml/2006/main">
              <a:ext uri="{FF2B5EF4-FFF2-40B4-BE49-F238E27FC236}">
                <a16:creationId xmlns:a16="http://schemas.microsoft.com/office/drawing/2014/main" id="{CF4423C8-5780-4141-95BD-D5267CF049FE}"/>
              </a:ext>
            </a:extLst>
          </p:cNvPr>
          <p:cNvSpPr>
            <a:spLocks xmlns:a="http://schemas.openxmlformats.org/drawingml/2006/main" noGrp="1"/>
          </p:cNvSpPr>
          <p:nvPr/>
        </p:nvSpPr>
        <p:spPr>
          <a:xfrm xmlns:a="http://schemas.openxmlformats.org/drawingml/2006/main">
            <a:off x="4965192" y="324612"/>
            <a:ext cx="1097280"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Co się zmienia</a:t>
            </a:r>
            <a:endParaRPr/>
          </a:p>
        </p:txBody>
      </p:sp>
      <p:sp>
        <p:nvSpPr>
          <p:cNvPr id="271" name="Google Shape;271;p13">
            <a:extLst xmlns:a="http://schemas.openxmlformats.org/drawingml/2006/main">
              <a:ext uri="{FF2B5EF4-FFF2-40B4-BE49-F238E27FC236}">
                <a16:creationId xmlns:a16="http://schemas.microsoft.com/office/drawing/2014/main" id="{0D6F2816-FEF9-4E00-989B-30F960A3B6FB}"/>
              </a:ext>
            </a:extLst>
          </p:cNvPr>
          <p:cNvSpPr>
            <a:spLocks xmlns:a="http://schemas.openxmlformats.org/drawingml/2006/main" noGrp="1"/>
          </p:cNvSpPr>
          <p:nvPr/>
        </p:nvSpPr>
        <p:spPr>
          <a:xfrm xmlns:a="http://schemas.openxmlformats.org/drawingml/2006/main">
            <a:off x="6135624"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272" name="Google Shape;272;p13">
            <a:hlinkClick xmlns:r="http://schemas.openxmlformats.org/officeDocument/2006/relationships" xmlns:a="http://schemas.openxmlformats.org/drawingml/2006/main" r:id="Rb97a9321f4df46c5" action="ppaction://hlinksldjump"/>
            <a:extLst xmlns:a="http://schemas.openxmlformats.org/drawingml/2006/main">
              <a:ext uri="{FF2B5EF4-FFF2-40B4-BE49-F238E27FC236}">
                <a16:creationId xmlns:a16="http://schemas.microsoft.com/office/drawing/2014/main" id="{0B818FBB-605B-4F9D-A6BB-B197A69A06B0}"/>
              </a:ext>
            </a:extLst>
          </p:cNvPr>
          <p:cNvSpPr>
            <a:spLocks xmlns:a="http://schemas.openxmlformats.org/drawingml/2006/main" noGrp="1"/>
          </p:cNvSpPr>
          <p:nvPr/>
        </p:nvSpPr>
        <p:spPr>
          <a:xfrm xmlns:a="http://schemas.openxmlformats.org/drawingml/2006/main">
            <a:off x="4919472" y="265176"/>
            <a:ext cx="1188720"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273" name="Google Shape;273;p13">
            <a:extLst xmlns:a="http://schemas.openxmlformats.org/drawingml/2006/main">
              <a:ext uri="{FF2B5EF4-FFF2-40B4-BE49-F238E27FC236}">
                <a16:creationId xmlns:a16="http://schemas.microsoft.com/office/drawing/2014/main" id="{EAD7CD45-7E56-42E6-A2AB-3948135E0E8C}"/>
              </a:ext>
            </a:extLst>
          </p:cNvPr>
          <p:cNvSpPr>
            <a:spLocks xmlns:a="http://schemas.openxmlformats.org/drawingml/2006/main" noGrp="1"/>
          </p:cNvSpPr>
          <p:nvPr/>
        </p:nvSpPr>
        <p:spPr>
          <a:xfrm xmlns:a="http://schemas.openxmlformats.org/drawingml/2006/main">
            <a:off x="6199632" y="324612"/>
            <a:ext cx="157276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Wdrożenie i prywatność</a:t>
            </a:r>
            <a:endParaRPr/>
          </a:p>
        </p:txBody>
      </p:sp>
      <p:sp>
        <p:nvSpPr>
          <p:cNvPr id="274" name="Google Shape;274;p13">
            <a:extLst xmlns:a="http://schemas.openxmlformats.org/drawingml/2006/main">
              <a:ext uri="{FF2B5EF4-FFF2-40B4-BE49-F238E27FC236}">
                <a16:creationId xmlns:a16="http://schemas.microsoft.com/office/drawing/2014/main" id="{D44B88F9-5EDC-402A-9B3E-B340EABD68E5}"/>
              </a:ext>
            </a:extLst>
          </p:cNvPr>
          <p:cNvSpPr>
            <a:spLocks xmlns:a="http://schemas.openxmlformats.org/drawingml/2006/main" noGrp="1"/>
          </p:cNvSpPr>
          <p:nvPr/>
        </p:nvSpPr>
        <p:spPr>
          <a:xfrm xmlns:a="http://schemas.openxmlformats.org/drawingml/2006/main">
            <a:off x="7845552"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275" name="Google Shape;275;p13">
            <a:hlinkClick xmlns:r="http://schemas.openxmlformats.org/officeDocument/2006/relationships" xmlns:a="http://schemas.openxmlformats.org/drawingml/2006/main" r:id="Rcb6478bfbaf8438f" action="ppaction://hlinksldjump"/>
            <a:extLst xmlns:a="http://schemas.openxmlformats.org/drawingml/2006/main">
              <a:ext uri="{FF2B5EF4-FFF2-40B4-BE49-F238E27FC236}">
                <a16:creationId xmlns:a16="http://schemas.microsoft.com/office/drawing/2014/main" id="{3135FA55-464B-4DF6-9E73-DF10AA4F49ED}"/>
              </a:ext>
            </a:extLst>
          </p:cNvPr>
          <p:cNvSpPr>
            <a:spLocks xmlns:a="http://schemas.openxmlformats.org/drawingml/2006/main" noGrp="1"/>
          </p:cNvSpPr>
          <p:nvPr/>
        </p:nvSpPr>
        <p:spPr>
          <a:xfrm xmlns:a="http://schemas.openxmlformats.org/drawingml/2006/main">
            <a:off x="6153912" y="265176"/>
            <a:ext cx="1664208"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276" name="Google Shape;276;p13">
            <a:extLst xmlns:a="http://schemas.openxmlformats.org/drawingml/2006/main">
              <a:ext uri="{FF2B5EF4-FFF2-40B4-BE49-F238E27FC236}">
                <a16:creationId xmlns:a16="http://schemas.microsoft.com/office/drawing/2014/main" id="{7836104A-A6CA-4053-B1B7-F723CD996057}"/>
              </a:ext>
            </a:extLst>
          </p:cNvPr>
          <p:cNvSpPr>
            <a:spLocks xmlns:a="http://schemas.openxmlformats.org/drawingml/2006/main" noGrp="1"/>
          </p:cNvSpPr>
          <p:nvPr/>
        </p:nvSpPr>
        <p:spPr>
          <a:xfrm xmlns:a="http://schemas.openxmlformats.org/drawingml/2006/main">
            <a:off x="7955279" y="324612"/>
            <a:ext cx="694944"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Dowody</a:t>
            </a:r>
            <a:endParaRPr/>
          </a:p>
        </p:txBody>
      </p:sp>
      <p:sp>
        <p:nvSpPr>
          <p:cNvPr id="277" name="Google Shape;277;p13">
            <a:extLst xmlns:a="http://schemas.openxmlformats.org/drawingml/2006/main">
              <a:ext uri="{FF2B5EF4-FFF2-40B4-BE49-F238E27FC236}">
                <a16:creationId xmlns:a16="http://schemas.microsoft.com/office/drawing/2014/main" id="{06337090-3616-496C-BD6B-71220124916D}"/>
              </a:ext>
            </a:extLst>
          </p:cNvPr>
          <p:cNvSpPr>
            <a:spLocks xmlns:a="http://schemas.openxmlformats.org/drawingml/2006/main" noGrp="1"/>
          </p:cNvSpPr>
          <p:nvPr/>
        </p:nvSpPr>
        <p:spPr>
          <a:xfrm xmlns:a="http://schemas.openxmlformats.org/drawingml/2006/main">
            <a:off x="8723376"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278" name="Google Shape;278;p13">
            <a:hlinkClick xmlns:r="http://schemas.openxmlformats.org/officeDocument/2006/relationships" xmlns:a="http://schemas.openxmlformats.org/drawingml/2006/main" r:id="R8497b97edd4b42e1" action="ppaction://hlinksldjump"/>
            <a:extLst xmlns:a="http://schemas.openxmlformats.org/drawingml/2006/main">
              <a:ext uri="{FF2B5EF4-FFF2-40B4-BE49-F238E27FC236}">
                <a16:creationId xmlns:a16="http://schemas.microsoft.com/office/drawing/2014/main" id="{C677FD47-4775-444A-A0DF-C346691194C1}"/>
              </a:ext>
            </a:extLst>
          </p:cNvPr>
          <p:cNvSpPr>
            <a:spLocks xmlns:a="http://schemas.openxmlformats.org/drawingml/2006/main" noGrp="1"/>
          </p:cNvSpPr>
          <p:nvPr/>
        </p:nvSpPr>
        <p:spPr>
          <a:xfrm xmlns:a="http://schemas.openxmlformats.org/drawingml/2006/main">
            <a:off x="7909559" y="265176"/>
            <a:ext cx="786384"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279" name="Google Shape;279;p13">
            <a:extLst xmlns:a="http://schemas.openxmlformats.org/drawingml/2006/main">
              <a:ext uri="{FF2B5EF4-FFF2-40B4-BE49-F238E27FC236}">
                <a16:creationId xmlns:a16="http://schemas.microsoft.com/office/drawing/2014/main" id="{867E8AAA-AEAA-482F-BA39-8B2F16174DEE}"/>
              </a:ext>
            </a:extLst>
          </p:cNvPr>
          <p:cNvSpPr>
            <a:spLocks xmlns:a="http://schemas.openxmlformats.org/drawingml/2006/main" noGrp="1"/>
          </p:cNvSpPr>
          <p:nvPr/>
        </p:nvSpPr>
        <p:spPr>
          <a:xfrm xmlns:a="http://schemas.openxmlformats.org/drawingml/2006/main">
            <a:off x="8823960" y="324612"/>
            <a:ext cx="1005840"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Następny krok</a:t>
            </a:r>
            <a:endParaRPr/>
          </a:p>
        </p:txBody>
      </p:sp>
      <p:sp>
        <p:nvSpPr>
          <p:cNvPr id="280" name="Google Shape;280;p13">
            <a:hlinkClick xmlns:r="http://schemas.openxmlformats.org/officeDocument/2006/relationships" xmlns:a="http://schemas.openxmlformats.org/drawingml/2006/main" r:id="R1fe82ecf11ac485b" action="ppaction://hlinksldjump"/>
            <a:extLst xmlns:a="http://schemas.openxmlformats.org/drawingml/2006/main">
              <a:ext uri="{FF2B5EF4-FFF2-40B4-BE49-F238E27FC236}">
                <a16:creationId xmlns:a16="http://schemas.microsoft.com/office/drawing/2014/main" id="{1BDD9587-679E-4836-957B-3ACF354E83D0}"/>
              </a:ext>
            </a:extLst>
          </p:cNvPr>
          <p:cNvSpPr>
            <a:spLocks xmlns:a="http://schemas.openxmlformats.org/drawingml/2006/main" noGrp="1"/>
          </p:cNvSpPr>
          <p:nvPr/>
        </p:nvSpPr>
        <p:spPr>
          <a:xfrm xmlns:a="http://schemas.openxmlformats.org/drawingml/2006/main">
            <a:off x="8778240" y="265176"/>
            <a:ext cx="1097280"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281" name="Google Shape;281;p13">
            <a:extLst xmlns:a="http://schemas.openxmlformats.org/drawingml/2006/main">
              <a:ext uri="{FF2B5EF4-FFF2-40B4-BE49-F238E27FC236}">
                <a16:creationId xmlns:a16="http://schemas.microsoft.com/office/drawing/2014/main" id="{65E748AD-669D-4ED1-9796-6C31CF9C596E}"/>
              </a:ext>
            </a:extLst>
          </p:cNvPr>
          <p:cNvSpPr>
            <a:spLocks xmlns:a="http://schemas.openxmlformats.org/drawingml/2006/main" noGrp="1"/>
          </p:cNvSpPr>
          <p:nvPr/>
        </p:nvSpPr>
        <p:spPr>
          <a:xfrm xmlns:a="http://schemas.openxmlformats.org/drawingml/2006/main">
            <a:off x="859661" y="4910612"/>
            <a:ext cx="41100" cy="146400"/>
          </a:xfrm>
          <a:prstGeom xmlns:a="http://schemas.openxmlformats.org/drawingml/2006/main" prst="rect">
            <a:avLst/>
          </a:prstGeom>
          <a:solidFill xmlns:a="http://schemas.openxmlformats.org/drawingml/2006/main">
            <a:srgbClr val="4F2854"/>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282" name="Google Shape;282;p13">
            <a:extLst xmlns:a="http://schemas.openxmlformats.org/drawingml/2006/main">
              <a:ext uri="{FF2B5EF4-FFF2-40B4-BE49-F238E27FC236}">
                <a16:creationId xmlns:a16="http://schemas.microsoft.com/office/drawing/2014/main" id="{6A2119E9-D630-4DE5-8143-C789D10CF258}"/>
              </a:ext>
            </a:extLst>
          </p:cNvPr>
          <p:cNvSpPr>
            <a:spLocks xmlns:a="http://schemas.openxmlformats.org/drawingml/2006/main" noGrp="1"/>
          </p:cNvSpPr>
          <p:nvPr/>
        </p:nvSpPr>
        <p:spPr>
          <a:xfrm xmlns:a="http://schemas.openxmlformats.org/drawingml/2006/main">
            <a:off x="932813" y="4837460"/>
            <a:ext cx="41100" cy="219600"/>
          </a:xfrm>
          <a:prstGeom xmlns:a="http://schemas.openxmlformats.org/drawingml/2006/main" prst="rect">
            <a:avLst/>
          </a:prstGeom>
          <a:solidFill xmlns:a="http://schemas.openxmlformats.org/drawingml/2006/main">
            <a:srgbClr val="4F2854"/>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283" name="Google Shape;283;p13">
            <a:extLst xmlns:a="http://schemas.openxmlformats.org/drawingml/2006/main">
              <a:ext uri="{FF2B5EF4-FFF2-40B4-BE49-F238E27FC236}">
                <a16:creationId xmlns:a16="http://schemas.microsoft.com/office/drawing/2014/main" id="{CDB61446-7BC3-44BB-A3D8-30A3215F2474}"/>
              </a:ext>
            </a:extLst>
          </p:cNvPr>
          <p:cNvSpPr>
            <a:spLocks xmlns:a="http://schemas.openxmlformats.org/drawingml/2006/main" noGrp="1"/>
          </p:cNvSpPr>
          <p:nvPr/>
        </p:nvSpPr>
        <p:spPr>
          <a:xfrm xmlns:a="http://schemas.openxmlformats.org/drawingml/2006/main">
            <a:off x="1005964" y="4773453"/>
            <a:ext cx="41100" cy="283500"/>
          </a:xfrm>
          <a:prstGeom xmlns:a="http://schemas.openxmlformats.org/drawingml/2006/main" prst="rect">
            <a:avLst/>
          </a:prstGeom>
          <a:solidFill xmlns:a="http://schemas.openxmlformats.org/drawingml/2006/main">
            <a:srgbClr val="4F2854"/>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pic>
        <p:nvPicPr>
          <p:cNvPr id="337" name="Google Shape;236;p13"/>
          <p:cNvPicPr>
            <a:picLocks xmlns:a="http://schemas.openxmlformats.org/drawingml/2006/main" noChangeAspect="1"/>
          </p:cNvPicPr>
          <p:nvPr/>
        </p:nvPicPr>
        <p:blipFill>
          <a:blip xmlns:r="http://schemas.openxmlformats.org/officeDocument/2006/relationships" xmlns:a="http://schemas.openxmlformats.org/drawingml/2006/main" r:embed="Rb7bbbbffb3034761"/>
          <a:srcRect xmlns:a="http://schemas.openxmlformats.org/drawingml/2006/main" l="0" t="0" r="0" b="0"/>
          <a:stretch xmlns:a="http://schemas.openxmlformats.org/drawingml/2006/main"/>
        </p:blipFill>
        <p:spPr>
          <a:xfrm xmlns:a="http://schemas.openxmlformats.org/drawingml/2006/main">
            <a:off x="923669" y="2112549"/>
            <a:ext cx="219456" cy="219456"/>
          </a:xfrm>
          <a:prstGeom xmlns:a="http://schemas.openxmlformats.org/drawingml/2006/main" prst="rect">
            <a:avLst/>
          </a:prstGeom>
        </p:spPr>
      </p:pic>
      <p:pic>
        <p:nvPicPr>
          <p:cNvPr id="338" name="Google Shape;242;p13"/>
          <p:cNvPicPr>
            <a:picLocks xmlns:a="http://schemas.openxmlformats.org/drawingml/2006/main" noChangeAspect="1"/>
          </p:cNvPicPr>
          <p:nvPr/>
        </p:nvPicPr>
        <p:blipFill>
          <a:blip xmlns:r="http://schemas.openxmlformats.org/officeDocument/2006/relationships" xmlns:a="http://schemas.openxmlformats.org/drawingml/2006/main" r:embed="R20d0226bbb484dc8"/>
          <a:srcRect xmlns:a="http://schemas.openxmlformats.org/drawingml/2006/main" l="0" t="0" r="0" b="0"/>
          <a:stretch xmlns:a="http://schemas.openxmlformats.org/drawingml/2006/main"/>
        </p:blipFill>
        <p:spPr>
          <a:xfrm xmlns:a="http://schemas.openxmlformats.org/drawingml/2006/main">
            <a:off x="4701055" y="2112549"/>
            <a:ext cx="219456" cy="219456"/>
          </a:xfrm>
          <a:prstGeom xmlns:a="http://schemas.openxmlformats.org/drawingml/2006/main" prst="rect">
            <a:avLst/>
          </a:prstGeom>
        </p:spPr>
      </p:pic>
      <p:pic>
        <p:nvPicPr>
          <p:cNvPr id="339" name="Google Shape;248;p13"/>
          <p:cNvPicPr>
            <a:picLocks xmlns:a="http://schemas.openxmlformats.org/drawingml/2006/main" noChangeAspect="1"/>
          </p:cNvPicPr>
          <p:nvPr/>
        </p:nvPicPr>
        <p:blipFill>
          <a:blip xmlns:r="http://schemas.openxmlformats.org/officeDocument/2006/relationships" xmlns:a="http://schemas.openxmlformats.org/drawingml/2006/main" r:embed="R8af57d679fba4b97"/>
          <a:srcRect xmlns:a="http://schemas.openxmlformats.org/drawingml/2006/main" l="0" t="0" r="0" b="0"/>
          <a:stretch xmlns:a="http://schemas.openxmlformats.org/drawingml/2006/main"/>
        </p:blipFill>
        <p:spPr>
          <a:xfrm xmlns:a="http://schemas.openxmlformats.org/drawingml/2006/main">
            <a:off x="8478442" y="2112549"/>
            <a:ext cx="219456" cy="219456"/>
          </a:xfrm>
          <a:prstGeom xmlns:a="http://schemas.openxmlformats.org/drawingml/2006/main" prst="rect">
            <a:avLst/>
          </a:prstGeom>
        </p:spPr>
      </p:pic>
    </p:spTree>
    <p:extLst>
      <p:ext uri="{BB962C8B-B14F-4D97-AF65-F5344CB8AC3E}">
        <p14:creationId xmlns:p14="http://schemas.microsoft.com/office/powerpoint/2010/main" val="1524490605"/>
      </p:ext>
    </p:extLst>
  </p:cSld>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898" name="Google Shape;2898;p67">
            <a:extLst xmlns:a="http://schemas.openxmlformats.org/drawingml/2006/main">
              <a:ext uri="{FF2B5EF4-FFF2-40B4-BE49-F238E27FC236}">
                <a16:creationId xmlns:a16="http://schemas.microsoft.com/office/drawing/2014/main" id="{DA3F444E-D21F-49B2-8352-8A085178D9B1}"/>
              </a:ext>
            </a:extLst>
          </p:cNvPr>
          <p:cNvSpPr>
            <a:spLocks xmlns:a="http://schemas.openxmlformats.org/drawingml/2006/main" noGrp="1"/>
          </p:cNvSpPr>
          <p:nvPr/>
        </p:nvSpPr>
        <p:spPr>
          <a:xfrm xmlns:a="http://schemas.openxmlformats.org/drawingml/2006/main">
            <a:off x="548640" y="384048"/>
            <a:ext cx="11094415" cy="219456"/>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marR="0" lvl="0" indent="0" algn="l">
              <a:spcBef>
                <a:spcPts val="0"/>
              </a:spcBef>
              <a:spcAft>
                <a:spcPts val="0"/>
              </a:spcAft>
              <a:buNone/>
            </a:pPr>
            <a:r>
              <a:rPr sz="900" b="0" u="none">
                <a:solidFill>
                  <a:srgbClr val="6E6873"/>
                </a:solidFill>
              </a:rPr>
              <a:t>Problem</a:t>
            </a:r>
            <a:r>
              <a:rPr sz="900" u="none">
                <a:solidFill>
                  <a:srgbClr val="B9A9C1"/>
                </a:solidFill>
              </a:rPr>
              <a:t>   ▸   </a:t>
            </a:r>
            <a:r>
              <a:rPr sz="900" b="0" u="none">
                <a:solidFill>
                  <a:srgbClr val="6E6873"/>
                </a:solidFill>
              </a:rPr>
              <a:t>Dlaczego problem wraca</a:t>
            </a:r>
            <a:r>
              <a:rPr sz="900" u="none">
                <a:solidFill>
                  <a:srgbClr val="B9A9C1"/>
                </a:solidFill>
              </a:rPr>
              <a:t>   ▸   </a:t>
            </a:r>
            <a:r>
              <a:rPr sz="900" b="0" u="none">
                <a:solidFill>
                  <a:srgbClr val="6E6873"/>
                </a:solidFill>
              </a:rPr>
              <a:t>Empatyzer</a:t>
            </a:r>
            <a:r>
              <a:rPr sz="900" u="none">
                <a:solidFill>
                  <a:srgbClr val="B9A9C1"/>
                </a:solidFill>
              </a:rPr>
              <a:t>   ▸   </a:t>
            </a:r>
            <a:r>
              <a:rPr sz="900" b="0" u="none">
                <a:solidFill>
                  <a:srgbClr val="6E6873"/>
                </a:solidFill>
              </a:rPr>
              <a:t>Jak to działa</a:t>
            </a:r>
            <a:r>
              <a:rPr sz="900" u="none">
                <a:solidFill>
                  <a:srgbClr val="B9A9C1"/>
                </a:solidFill>
              </a:rPr>
              <a:t>   ▸   </a:t>
            </a:r>
            <a:r>
              <a:rPr sz="900" b="1" u="none">
                <a:solidFill>
                  <a:srgbClr val="FFFFFF"/>
                </a:solidFill>
              </a:rPr>
              <a:t>Co się zmienia</a:t>
            </a:r>
            <a:r>
              <a:rPr sz="900" u="none">
                <a:solidFill>
                  <a:srgbClr val="B9A9C1"/>
                </a:solidFill>
              </a:rPr>
              <a:t>   ▸   </a:t>
            </a:r>
            <a:r>
              <a:rPr sz="900" b="0" u="none">
                <a:solidFill>
                  <a:srgbClr val="6E6873"/>
                </a:solidFill>
              </a:rPr>
              <a:t>Wdrożenie i prywatność</a:t>
            </a:r>
            <a:r>
              <a:rPr sz="900" u="none">
                <a:solidFill>
                  <a:srgbClr val="B9A9C1"/>
                </a:solidFill>
              </a:rPr>
              <a:t>   ▸   </a:t>
            </a:r>
            <a:r>
              <a:rPr sz="900" b="0" u="none">
                <a:solidFill>
                  <a:srgbClr val="6E6873"/>
                </a:solidFill>
              </a:rPr>
              <a:t>Dowody</a:t>
            </a:r>
            <a:r>
              <a:rPr sz="900" u="none">
                <a:solidFill>
                  <a:srgbClr val="B9A9C1"/>
                </a:solidFill>
              </a:rPr>
              <a:t>   ▸   </a:t>
            </a:r>
            <a:r>
              <a:rPr sz="900" b="0" u="none">
                <a:solidFill>
                  <a:srgbClr val="6E6873"/>
                </a:solidFill>
              </a:rPr>
              <a:t>Następny krok</a:t>
            </a:r>
            <a:endParaRPr/>
          </a:p>
        </p:txBody>
      </p:sp>
      <p:sp>
        <p:nvSpPr>
          <p:cNvPr id="2899" name="Google Shape;2899;p67">
            <a:extLst xmlns:a="http://schemas.openxmlformats.org/drawingml/2006/main">
              <a:ext uri="{FF2B5EF4-FFF2-40B4-BE49-F238E27FC236}">
                <a16:creationId xmlns:a16="http://schemas.microsoft.com/office/drawing/2014/main" id="{6523D747-F6D0-44BA-96D4-AE34843C61F2}"/>
              </a:ext>
            </a:extLst>
          </p:cNvPr>
          <p:cNvSpPr>
            <a:spLocks xmlns:a="http://schemas.openxmlformats.org/drawingml/2006/main" noGrp="1"/>
          </p:cNvSpPr>
          <p:nvPr>
            <p:ph type="title" idx="0"/>
          </p:nvPr>
        </p:nvSpPr>
        <p:spPr>
          <a:xfrm xmlns:a="http://schemas.openxmlformats.org/drawingml/2006/main">
            <a:off x="548640" y="713232"/>
            <a:ext cx="11094434" cy="4572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lvl="0" indent="0" algn="l">
              <a:spcBef>
                <a:spcPts val="0"/>
              </a:spcBef>
              <a:spcAft>
                <a:spcPts val="0"/>
              </a:spcAft>
              <a:buClr>
                <a:srgbClr val="2D2D2D"/>
              </a:buClr>
              <a:buSzPts val="2500"/>
              <a:buFont typeface="Calibri"/>
              <a:buNone/>
              <a:defRPr sz="2500" b="1">
                <a:solidFill>
                  <a:srgbClr val="4F2854"/>
                </a:solidFill>
                <a:latin typeface="Calibri"/>
                <a:ea typeface="Calibri"/>
                <a:cs typeface="Calibri"/>
              </a:defRPr>
            </a:pPr>
            <a:r>
              <a:rPr sz="2500" b="1" u="none">
                <a:solidFill>
                  <a:srgbClr val="4F2854"/>
                </a:solidFill>
                <a:latin typeface="Calibri"/>
                <a:ea typeface="Calibri"/>
                <a:cs typeface="Calibri"/>
              </a:rPr>
              <a:t>Co Empatyzer zmienia w Twojej organizacji?</a:t>
            </a:r>
            <a:endParaRPr sz="2800"/>
          </a:p>
        </p:txBody>
      </p:sp>
      <p:sp>
        <p:nvSpPr>
          <p:cNvPr id="2900" name="Google Shape;2900;p67">
            <a:extLst xmlns:a="http://schemas.openxmlformats.org/drawingml/2006/main">
              <a:ext uri="{FF2B5EF4-FFF2-40B4-BE49-F238E27FC236}">
                <a16:creationId xmlns:a16="http://schemas.microsoft.com/office/drawing/2014/main" id="{86542909-AD13-490D-95A5-E6971DC081BD}"/>
              </a:ext>
            </a:extLst>
          </p:cNvPr>
          <p:cNvSpPr>
            <a:spLocks xmlns:a="http://schemas.openxmlformats.org/drawingml/2006/main" noGrp="1"/>
          </p:cNvSpPr>
          <p:nvPr/>
        </p:nvSpPr>
        <p:spPr>
          <a:xfrm xmlns:a="http://schemas.openxmlformats.org/drawingml/2006/main">
            <a:off x="548640" y="1225296"/>
            <a:ext cx="10515600" cy="56692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5000"/>
              </a:lnSpc>
              <a:spcBef>
                <a:spcPts val="0"/>
              </a:spcBef>
              <a:spcAft>
                <a:spcPts val="0"/>
              </a:spcAft>
              <a:buClr>
                <a:srgbClr val="2D2D2D"/>
              </a:buClr>
              <a:buSzPts val="1400"/>
              <a:buFont typeface="Calibri"/>
              <a:buNone/>
              <a:defRPr sz="1400">
                <a:solidFill>
                  <a:srgbClr val="241C28"/>
                </a:solidFill>
                <a:latin typeface="Calibri"/>
                <a:ea typeface="Calibri"/>
                <a:cs typeface="Calibri"/>
              </a:defRPr>
            </a:pPr>
            <a:r>
              <a:rPr sz="1400" u="none">
                <a:solidFill>
                  <a:srgbClr val="241C28"/>
                </a:solidFill>
                <a:latin typeface="Calibri"/>
                <a:ea typeface="Calibri"/>
                <a:cs typeface="Calibri"/>
              </a:rPr>
              <a:t>Menedżer dostaje pomoc wcześniej, zanim problem trafi do HR albo zarządu.</a:t>
            </a:r>
            <a:endParaRPr sz="1550"/>
          </a:p>
        </p:txBody>
      </p:sp>
      <p:sp>
        <p:nvSpPr>
          <p:cNvPr id="2901" name="Google Shape;2901;p67">
            <a:extLst xmlns:a="http://schemas.openxmlformats.org/drawingml/2006/main">
              <a:ext uri="{FF2B5EF4-FFF2-40B4-BE49-F238E27FC236}">
                <a16:creationId xmlns:a16="http://schemas.microsoft.com/office/drawing/2014/main" id="{6FBCD640-23F6-4D74-AE45-2F6056331EA1}"/>
              </a:ext>
            </a:extLst>
          </p:cNvPr>
          <p:cNvSpPr>
            <a:spLocks xmlns:a="http://schemas.openxmlformats.org/drawingml/2006/main" noGrp="1"/>
          </p:cNvSpPr>
          <p:nvPr/>
        </p:nvSpPr>
        <p:spPr>
          <a:xfrm xmlns:a="http://schemas.openxmlformats.org/drawingml/2006/main">
            <a:off x="548640" y="2084832"/>
            <a:ext cx="3539642" cy="3090672"/>
          </a:xfrm>
          <a:prstGeom xmlns:a="http://schemas.openxmlformats.org/drawingml/2006/main" prst="roundRect">
            <a:avLst>
              <a:gd name="adj" fmla="val 2959"/>
            </a:avLst>
          </a:prstGeom>
          <a:solidFill xmlns:a="http://schemas.openxmlformats.org/drawingml/2006/main">
            <a:srgbClr val="F6F2F8"/>
          </a:solidFill>
          <a:ln xmlns:a="http://schemas.openxmlformats.org/drawingml/2006/main" w="12700" cmpd="sng">
            <a:solidFill>
              <a:srgbClr val="F6F2F8"/>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2902" name="Google Shape;2902;p67">
            <a:extLst xmlns:a="http://schemas.openxmlformats.org/drawingml/2006/main">
              <a:ext uri="{FF2B5EF4-FFF2-40B4-BE49-F238E27FC236}">
                <a16:creationId xmlns:a16="http://schemas.microsoft.com/office/drawing/2014/main" id="{BAC14B75-9F9E-4424-8E2E-0E9ACC5D0F42}"/>
              </a:ext>
            </a:extLst>
          </p:cNvPr>
          <p:cNvSpPr>
            <a:spLocks xmlns:a="http://schemas.openxmlformats.org/drawingml/2006/main" noGrp="1"/>
          </p:cNvSpPr>
          <p:nvPr/>
        </p:nvSpPr>
        <p:spPr>
          <a:xfrm xmlns:a="http://schemas.openxmlformats.org/drawingml/2006/main">
            <a:off x="822960" y="2359152"/>
            <a:ext cx="2991002" cy="237744"/>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spcBef>
                <a:spcPts val="0"/>
              </a:spcBef>
              <a:spcAft>
                <a:spcPts val="0"/>
              </a:spcAft>
              <a:buClr>
                <a:srgbClr val="4F2854"/>
              </a:buClr>
              <a:buSzPts val="650"/>
              <a:buFont typeface="Calibri"/>
              <a:buNone/>
            </a:pPr>
            <a:r>
              <a:rPr sz="650" b="1" u="none">
                <a:solidFill>
                  <a:srgbClr val="4F2854"/>
                </a:solidFill>
                <a:latin typeface="Calibri"/>
                <a:ea typeface="Calibri"/>
                <a:cs typeface="Calibri"/>
              </a:rPr>
              <a:t>MENEDŻER</a:t>
            </a:r>
            <a:endParaRPr sz="850"/>
          </a:p>
        </p:txBody>
      </p:sp>
      <p:sp>
        <p:nvSpPr>
          <p:cNvPr id="2903" name="Google Shape;2903;p67">
            <a:extLst xmlns:a="http://schemas.openxmlformats.org/drawingml/2006/main">
              <a:ext uri="{FF2B5EF4-FFF2-40B4-BE49-F238E27FC236}">
                <a16:creationId xmlns:a16="http://schemas.microsoft.com/office/drawing/2014/main" id="{DC8A11DF-752A-4512-AFB1-000D699F5E73}"/>
              </a:ext>
            </a:extLst>
          </p:cNvPr>
          <p:cNvSpPr>
            <a:spLocks xmlns:a="http://schemas.openxmlformats.org/drawingml/2006/main" noGrp="1"/>
          </p:cNvSpPr>
          <p:nvPr/>
        </p:nvSpPr>
        <p:spPr>
          <a:xfrm xmlns:a="http://schemas.openxmlformats.org/drawingml/2006/main">
            <a:off x="822960" y="2633472"/>
            <a:ext cx="2991002" cy="4572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0000"/>
              </a:lnSpc>
              <a:spcBef>
                <a:spcPts val="0"/>
              </a:spcBef>
              <a:spcAft>
                <a:spcPts val="0"/>
              </a:spcAft>
              <a:buClr>
                <a:srgbClr val="2D2D2D"/>
              </a:buClr>
              <a:buSzPts val="1300"/>
              <a:buFont typeface="Calibri"/>
              <a:buNone/>
            </a:pPr>
            <a:r>
              <a:rPr sz="1300" b="1" u="none">
                <a:solidFill>
                  <a:srgbClr val="2D2D2D"/>
                </a:solidFill>
                <a:latin typeface="Calibri"/>
                <a:ea typeface="Calibri"/>
                <a:cs typeface="Calibri"/>
              </a:rPr>
              <a:t>HR odzyskuje czas na sprawy trudne</a:t>
            </a:r>
            <a:endParaRPr sz="1550"/>
          </a:p>
        </p:txBody>
      </p:sp>
      <p:sp>
        <p:nvSpPr>
          <p:cNvPr id="2904" name="Google Shape;2904;p67">
            <a:extLst xmlns:a="http://schemas.openxmlformats.org/drawingml/2006/main">
              <a:ext uri="{FF2B5EF4-FFF2-40B4-BE49-F238E27FC236}">
                <a16:creationId xmlns:a16="http://schemas.microsoft.com/office/drawing/2014/main" id="{B462D9CD-F10C-4639-A112-5290EF987C20}"/>
              </a:ext>
            </a:extLst>
          </p:cNvPr>
          <p:cNvSpPr>
            <a:spLocks xmlns:a="http://schemas.openxmlformats.org/drawingml/2006/main" noGrp="1"/>
          </p:cNvSpPr>
          <p:nvPr/>
        </p:nvSpPr>
        <p:spPr>
          <a:xfrm xmlns:a="http://schemas.openxmlformats.org/drawingml/2006/main">
            <a:off x="822960" y="3163824"/>
            <a:ext cx="2991002" cy="187452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8000"/>
              </a:lnSpc>
              <a:spcBef>
                <a:spcPts val="0"/>
              </a:spcBef>
              <a:spcAft>
                <a:spcPts val="0"/>
              </a:spcAft>
              <a:buClr>
                <a:srgbClr val="2D2D2D"/>
              </a:buClr>
              <a:buSzPts val="950"/>
              <a:buFont typeface="Calibri"/>
              <a:buNone/>
            </a:pPr>
            <a:r>
              <a:rPr sz="950" u="none">
                <a:solidFill>
                  <a:srgbClr val="2D2D2D"/>
                </a:solidFill>
                <a:latin typeface="Calibri"/>
                <a:ea typeface="Calibri"/>
                <a:cs typeface="Calibri"/>
              </a:rPr>
              <a:t>Przed feedbackiem, 1:1 albo trudną rozmową pyta Em o konkretną osobę i sytuację.</a:t>
            </a:r>
            <a:endParaRPr sz="1300"/>
          </a:p>
        </p:txBody>
      </p:sp>
      <p:sp>
        <p:nvSpPr>
          <p:cNvPr id="2905" name="Google Shape;2905;p67">
            <a:extLst xmlns:a="http://schemas.openxmlformats.org/drawingml/2006/main">
              <a:ext uri="{FF2B5EF4-FFF2-40B4-BE49-F238E27FC236}">
                <a16:creationId xmlns:a16="http://schemas.microsoft.com/office/drawing/2014/main" id="{1E111A43-4911-4927-AE55-9CF63F771E5F}"/>
              </a:ext>
            </a:extLst>
          </p:cNvPr>
          <p:cNvSpPr>
            <a:spLocks xmlns:a="http://schemas.openxmlformats.org/drawingml/2006/main" noGrp="1"/>
          </p:cNvSpPr>
          <p:nvPr/>
        </p:nvSpPr>
        <p:spPr>
          <a:xfrm xmlns:a="http://schemas.openxmlformats.org/drawingml/2006/main">
            <a:off x="4326026" y="2084832"/>
            <a:ext cx="3539642" cy="3090672"/>
          </a:xfrm>
          <a:prstGeom xmlns:a="http://schemas.openxmlformats.org/drawingml/2006/main" prst="roundRect">
            <a:avLst>
              <a:gd name="adj" fmla="val 2959"/>
            </a:avLst>
          </a:prstGeom>
          <a:solidFill xmlns:a="http://schemas.openxmlformats.org/drawingml/2006/main">
            <a:srgbClr val="EAF5F3"/>
          </a:solidFill>
          <a:ln xmlns:a="http://schemas.openxmlformats.org/drawingml/2006/main" w="12700" cmpd="sng">
            <a:solidFill>
              <a:srgbClr val="EAF5F3"/>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2906" name="Google Shape;2906;p67">
            <a:extLst xmlns:a="http://schemas.openxmlformats.org/drawingml/2006/main">
              <a:ext uri="{FF2B5EF4-FFF2-40B4-BE49-F238E27FC236}">
                <a16:creationId xmlns:a16="http://schemas.microsoft.com/office/drawing/2014/main" id="{3E209D06-97C5-4A02-A7BB-852664BC657B}"/>
              </a:ext>
            </a:extLst>
          </p:cNvPr>
          <p:cNvSpPr>
            <a:spLocks xmlns:a="http://schemas.openxmlformats.org/drawingml/2006/main" noGrp="1"/>
          </p:cNvSpPr>
          <p:nvPr/>
        </p:nvSpPr>
        <p:spPr>
          <a:xfrm xmlns:a="http://schemas.openxmlformats.org/drawingml/2006/main">
            <a:off x="4600346" y="2359152"/>
            <a:ext cx="2991002" cy="237744"/>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spcBef>
                <a:spcPts val="0"/>
              </a:spcBef>
              <a:spcAft>
                <a:spcPts val="0"/>
              </a:spcAft>
              <a:buClr>
                <a:srgbClr val="4F2854"/>
              </a:buClr>
              <a:buSzPts val="650"/>
              <a:buFont typeface="Calibri"/>
              <a:buNone/>
            </a:pPr>
            <a:r>
              <a:rPr sz="650" b="1" u="none">
                <a:solidFill>
                  <a:srgbClr val="4F2854"/>
                </a:solidFill>
                <a:latin typeface="Calibri"/>
                <a:ea typeface="Calibri"/>
                <a:cs typeface="Calibri"/>
              </a:rPr>
              <a:t>HR</a:t>
            </a:r>
            <a:endParaRPr sz="850"/>
          </a:p>
        </p:txBody>
      </p:sp>
      <p:sp>
        <p:nvSpPr>
          <p:cNvPr id="2907" name="Google Shape;2907;p67">
            <a:extLst xmlns:a="http://schemas.openxmlformats.org/drawingml/2006/main">
              <a:ext uri="{FF2B5EF4-FFF2-40B4-BE49-F238E27FC236}">
                <a16:creationId xmlns:a16="http://schemas.microsoft.com/office/drawing/2014/main" id="{A03F2213-8FDA-4FBF-8755-C4DE434198AC}"/>
              </a:ext>
            </a:extLst>
          </p:cNvPr>
          <p:cNvSpPr>
            <a:spLocks xmlns:a="http://schemas.openxmlformats.org/drawingml/2006/main" noGrp="1"/>
          </p:cNvSpPr>
          <p:nvPr/>
        </p:nvSpPr>
        <p:spPr>
          <a:xfrm xmlns:a="http://schemas.openxmlformats.org/drawingml/2006/main">
            <a:off x="4600346" y="2633472"/>
            <a:ext cx="2991002" cy="4572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0000"/>
              </a:lnSpc>
              <a:spcBef>
                <a:spcPts val="0"/>
              </a:spcBef>
              <a:spcAft>
                <a:spcPts val="0"/>
              </a:spcAft>
              <a:buClr>
                <a:srgbClr val="2D2D2D"/>
              </a:buClr>
              <a:buSzPts val="1300"/>
              <a:buFont typeface="Calibri"/>
              <a:buNone/>
            </a:pPr>
            <a:r>
              <a:rPr sz="1300" b="1" u="none">
                <a:solidFill>
                  <a:srgbClr val="2D2D2D"/>
                </a:solidFill>
                <a:latin typeface="Calibri"/>
                <a:ea typeface="Calibri"/>
                <a:cs typeface="Calibri"/>
              </a:rPr>
              <a:t>Wsparcie dociera do każdego menedżera</a:t>
            </a:r>
            <a:endParaRPr sz="1550"/>
          </a:p>
        </p:txBody>
      </p:sp>
      <p:sp>
        <p:nvSpPr>
          <p:cNvPr id="2908" name="Google Shape;2908;p67">
            <a:extLst xmlns:a="http://schemas.openxmlformats.org/drawingml/2006/main">
              <a:ext uri="{FF2B5EF4-FFF2-40B4-BE49-F238E27FC236}">
                <a16:creationId xmlns:a16="http://schemas.microsoft.com/office/drawing/2014/main" id="{289F74BD-5DA1-4A05-95C9-F6E59738C1D2}"/>
              </a:ext>
            </a:extLst>
          </p:cNvPr>
          <p:cNvSpPr>
            <a:spLocks xmlns:a="http://schemas.openxmlformats.org/drawingml/2006/main" noGrp="1"/>
          </p:cNvSpPr>
          <p:nvPr/>
        </p:nvSpPr>
        <p:spPr>
          <a:xfrm xmlns:a="http://schemas.openxmlformats.org/drawingml/2006/main">
            <a:off x="4600346" y="3163824"/>
            <a:ext cx="2991002" cy="187452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8000"/>
              </a:lnSpc>
              <a:spcBef>
                <a:spcPts val="0"/>
              </a:spcBef>
              <a:spcAft>
                <a:spcPts val="0"/>
              </a:spcAft>
              <a:buClr>
                <a:srgbClr val="2D2D2D"/>
              </a:buClr>
              <a:buSzPts val="950"/>
              <a:buFont typeface="Calibri"/>
              <a:buNone/>
            </a:pPr>
            <a:r>
              <a:rPr sz="950" u="none">
                <a:solidFill>
                  <a:srgbClr val="2D2D2D"/>
                </a:solidFill>
                <a:latin typeface="Calibri"/>
                <a:ea typeface="Calibri"/>
                <a:cs typeface="Calibri"/>
              </a:rPr>
              <a:t>Menedżer pyta Em wtedy, gdy szykuje rozmowę, zamiast czekać na HR, szkolenie albo kolejny termin coachingu.</a:t>
            </a:r>
            <a:endParaRPr sz="1300"/>
          </a:p>
        </p:txBody>
      </p:sp>
      <p:sp>
        <p:nvSpPr>
          <p:cNvPr id="2909" name="Google Shape;2909;p67">
            <a:extLst xmlns:a="http://schemas.openxmlformats.org/drawingml/2006/main">
              <a:ext uri="{FF2B5EF4-FFF2-40B4-BE49-F238E27FC236}">
                <a16:creationId xmlns:a16="http://schemas.microsoft.com/office/drawing/2014/main" id="{DFC4D82D-4F8B-4C38-B332-0C50DF794FC1}"/>
              </a:ext>
            </a:extLst>
          </p:cNvPr>
          <p:cNvSpPr>
            <a:spLocks xmlns:a="http://schemas.openxmlformats.org/drawingml/2006/main" noGrp="1"/>
          </p:cNvSpPr>
          <p:nvPr/>
        </p:nvSpPr>
        <p:spPr>
          <a:xfrm xmlns:a="http://schemas.openxmlformats.org/drawingml/2006/main">
            <a:off x="8103413" y="2084832"/>
            <a:ext cx="3539642" cy="3090672"/>
          </a:xfrm>
          <a:prstGeom xmlns:a="http://schemas.openxmlformats.org/drawingml/2006/main" prst="roundRect">
            <a:avLst>
              <a:gd name="adj" fmla="val 2959"/>
            </a:avLst>
          </a:prstGeom>
          <a:solidFill xmlns:a="http://schemas.openxmlformats.org/drawingml/2006/main">
            <a:srgbClr val="EFEEF7"/>
          </a:solidFill>
          <a:ln xmlns:a="http://schemas.openxmlformats.org/drawingml/2006/main" w="12700" cmpd="sng">
            <a:solidFill>
              <a:srgbClr val="EFEEF7"/>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2910" name="Google Shape;2910;p67">
            <a:extLst xmlns:a="http://schemas.openxmlformats.org/drawingml/2006/main">
              <a:ext uri="{FF2B5EF4-FFF2-40B4-BE49-F238E27FC236}">
                <a16:creationId xmlns:a16="http://schemas.microsoft.com/office/drawing/2014/main" id="{666D8F1A-466A-4DF1-9CE0-6AF97333D86E}"/>
              </a:ext>
            </a:extLst>
          </p:cNvPr>
          <p:cNvSpPr>
            <a:spLocks xmlns:a="http://schemas.openxmlformats.org/drawingml/2006/main" noGrp="1"/>
          </p:cNvSpPr>
          <p:nvPr/>
        </p:nvSpPr>
        <p:spPr>
          <a:xfrm xmlns:a="http://schemas.openxmlformats.org/drawingml/2006/main">
            <a:off x="8377733" y="2359152"/>
            <a:ext cx="2991002" cy="237744"/>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spcBef>
                <a:spcPts val="0"/>
              </a:spcBef>
              <a:spcAft>
                <a:spcPts val="0"/>
              </a:spcAft>
              <a:buClr>
                <a:srgbClr val="4F2854"/>
              </a:buClr>
              <a:buSzPts val="650"/>
              <a:buFont typeface="Calibri"/>
              <a:buNone/>
            </a:pPr>
            <a:r>
              <a:rPr sz="650" b="1" u="none">
                <a:solidFill>
                  <a:srgbClr val="4F2854"/>
                </a:solidFill>
                <a:latin typeface="Calibri"/>
                <a:ea typeface="Calibri"/>
                <a:cs typeface="Calibri"/>
              </a:rPr>
              <a:t>ZARZĄD</a:t>
            </a:r>
            <a:endParaRPr sz="850"/>
          </a:p>
        </p:txBody>
      </p:sp>
      <p:sp>
        <p:nvSpPr>
          <p:cNvPr id="2911" name="Google Shape;2911;p67">
            <a:extLst xmlns:a="http://schemas.openxmlformats.org/drawingml/2006/main">
              <a:ext uri="{FF2B5EF4-FFF2-40B4-BE49-F238E27FC236}">
                <a16:creationId xmlns:a16="http://schemas.microsoft.com/office/drawing/2014/main" id="{CC18B202-CC74-4231-8AE7-5A62CF57507C}"/>
              </a:ext>
            </a:extLst>
          </p:cNvPr>
          <p:cNvSpPr>
            <a:spLocks xmlns:a="http://schemas.openxmlformats.org/drawingml/2006/main" noGrp="1"/>
          </p:cNvSpPr>
          <p:nvPr/>
        </p:nvSpPr>
        <p:spPr>
          <a:xfrm xmlns:a="http://schemas.openxmlformats.org/drawingml/2006/main">
            <a:off x="8377733" y="2633472"/>
            <a:ext cx="2991002" cy="4572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0000"/>
              </a:lnSpc>
              <a:spcBef>
                <a:spcPts val="0"/>
              </a:spcBef>
              <a:spcAft>
                <a:spcPts val="0"/>
              </a:spcAft>
              <a:buClr>
                <a:srgbClr val="2D2D2D"/>
              </a:buClr>
              <a:buSzPts val="1300"/>
              <a:buFont typeface="Calibri"/>
              <a:buNone/>
            </a:pPr>
            <a:r>
              <a:rPr sz="1300" b="1" u="none">
                <a:solidFill>
                  <a:srgbClr val="2D2D2D"/>
                </a:solidFill>
                <a:latin typeface="Calibri"/>
                <a:ea typeface="Calibri"/>
                <a:cs typeface="Calibri"/>
              </a:rPr>
              <a:t>Mniej problemów wraca jako eskalacja</a:t>
            </a:r>
            <a:endParaRPr sz="1550"/>
          </a:p>
        </p:txBody>
      </p:sp>
      <p:sp>
        <p:nvSpPr>
          <p:cNvPr id="2912" name="Google Shape;2912;p67">
            <a:extLst xmlns:a="http://schemas.openxmlformats.org/drawingml/2006/main">
              <a:ext uri="{FF2B5EF4-FFF2-40B4-BE49-F238E27FC236}">
                <a16:creationId xmlns:a16="http://schemas.microsoft.com/office/drawing/2014/main" id="{4E9EEA25-2C72-4327-BC08-0DBF8C95F1C0}"/>
              </a:ext>
            </a:extLst>
          </p:cNvPr>
          <p:cNvSpPr>
            <a:spLocks xmlns:a="http://schemas.openxmlformats.org/drawingml/2006/main" noGrp="1"/>
          </p:cNvSpPr>
          <p:nvPr/>
        </p:nvSpPr>
        <p:spPr>
          <a:xfrm xmlns:a="http://schemas.openxmlformats.org/drawingml/2006/main">
            <a:off x="8377733" y="3163824"/>
            <a:ext cx="2991002" cy="187452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8000"/>
              </a:lnSpc>
              <a:spcBef>
                <a:spcPts val="0"/>
              </a:spcBef>
              <a:spcAft>
                <a:spcPts val="0"/>
              </a:spcAft>
              <a:buClr>
                <a:srgbClr val="2D2D2D"/>
              </a:buClr>
              <a:buSzPts val="950"/>
              <a:buFont typeface="Calibri"/>
              <a:buNone/>
            </a:pPr>
            <a:r>
              <a:rPr sz="950" u="none">
                <a:solidFill>
                  <a:srgbClr val="2D2D2D"/>
                </a:solidFill>
                <a:latin typeface="Calibri"/>
                <a:ea typeface="Calibri"/>
                <a:cs typeface="Calibri"/>
              </a:rPr>
              <a:t>Menedżerowie dostają wsparcie wcześniej, a organizacja widzi dane zbiorcze — nie prywatne pytania.</a:t>
            </a:r>
            <a:endParaRPr sz="1300"/>
          </a:p>
        </p:txBody>
      </p:sp>
      <p:sp>
        <p:nvSpPr>
          <p:cNvPr id="2913" name="Google Shape;2913;p67">
            <a:extLst xmlns:a="http://schemas.openxmlformats.org/drawingml/2006/main">
              <a:ext uri="{FF2B5EF4-FFF2-40B4-BE49-F238E27FC236}">
                <a16:creationId xmlns:a16="http://schemas.microsoft.com/office/drawing/2014/main" id="{2800EB77-D20C-4D4F-9BF2-66A11D78F307}"/>
              </a:ext>
            </a:extLst>
          </p:cNvPr>
          <p:cNvSpPr>
            <a:spLocks xmlns:a="http://schemas.openxmlformats.org/drawingml/2006/main" noGrp="1"/>
          </p:cNvSpPr>
          <p:nvPr/>
        </p:nvSpPr>
        <p:spPr>
          <a:xfrm xmlns:a="http://schemas.openxmlformats.org/drawingml/2006/main">
            <a:off x="548640" y="5413248"/>
            <a:ext cx="11094415" cy="786384"/>
          </a:xfrm>
          <a:prstGeom xmlns:a="http://schemas.openxmlformats.org/drawingml/2006/main" prst="roundRect">
            <a:avLst>
              <a:gd name="adj" fmla="val 11628"/>
            </a:avLst>
          </a:prstGeom>
          <a:solidFill xmlns:a="http://schemas.openxmlformats.org/drawingml/2006/main">
            <a:srgbClr val="EFE8F2"/>
          </a:solidFill>
          <a:ln xmlns:a="http://schemas.openxmlformats.org/drawingml/2006/main" w="12700" cmpd="sng">
            <a:solidFill>
              <a:srgbClr val="EFE8F2"/>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2915" name="Google Shape;2915;p67">
            <a:extLst xmlns:a="http://schemas.openxmlformats.org/drawingml/2006/main">
              <a:ext uri="{FF2B5EF4-FFF2-40B4-BE49-F238E27FC236}">
                <a16:creationId xmlns:a16="http://schemas.microsoft.com/office/drawing/2014/main" id="{671D154B-08D3-4F49-8BF6-35DE106D2964}"/>
              </a:ext>
            </a:extLst>
          </p:cNvPr>
          <p:cNvSpPr>
            <a:spLocks xmlns:a="http://schemas.openxmlformats.org/drawingml/2006/main" noGrp="1"/>
          </p:cNvSpPr>
          <p:nvPr/>
        </p:nvSpPr>
        <p:spPr>
          <a:xfrm xmlns:a="http://schemas.openxmlformats.org/drawingml/2006/main">
            <a:off x="1371600" y="5413248"/>
            <a:ext cx="9978847" cy="786384"/>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marR="0" lvl="0" indent="0" algn="l">
              <a:lnSpc>
                <a:spcPct val="105000"/>
              </a:lnSpc>
              <a:spcBef>
                <a:spcPts val="0"/>
              </a:spcBef>
              <a:spcAft>
                <a:spcPts val="0"/>
              </a:spcAft>
              <a:buClr>
                <a:srgbClr val="2D2D2D"/>
              </a:buClr>
              <a:buSzPts val="1000"/>
              <a:buFont typeface="Calibri"/>
              <a:buNone/>
            </a:pPr>
            <a:r>
              <a:rPr sz="1000" b="0" u="none">
                <a:solidFill>
                  <a:srgbClr val="2D2D2D"/>
                </a:solidFill>
                <a:latin typeface="Calibri"/>
                <a:ea typeface="Calibri"/>
                <a:cs typeface="Calibri"/>
              </a:rPr>
              <a:t>Można zacząć od jednego działu. Uruchomienie organizacji zajmuje kilka godzin, a pracownik około 15 minut na start.</a:t>
            </a:r>
            <a:endParaRPr sz="1350"/>
          </a:p>
        </p:txBody>
      </p:sp>
      <p:pic>
        <p:nvPicPr>
          <p:cNvPr id="2962" name="Google Shape;2916;p67"/>
          <p:cNvPicPr>
            <a:picLocks xmlns:a="http://schemas.openxmlformats.org/drawingml/2006/main" noChangeAspect="1"/>
          </p:cNvPicPr>
          <p:nvPr/>
        </p:nvPicPr>
        <p:blipFill rotWithShape="1">
          <a:blip xmlns:r="http://schemas.openxmlformats.org/officeDocument/2006/relationships" xmlns:a="http://schemas.openxmlformats.org/drawingml/2006/main" r:embed="R6587247f92c74165">
            <a:alphaModFix/>
          </a:blip>
          <a:srcRect xmlns:a="http://schemas.openxmlformats.org/drawingml/2006/main" l="0" t="0" r="0" b="0"/>
          <a:stretch xmlns:a="http://schemas.openxmlformats.org/drawingml/2006/main"/>
        </p:blipFill>
        <p:spPr>
          <a:xfrm xmlns:a="http://schemas.openxmlformats.org/drawingml/2006/main">
            <a:off x="10682935" y="6410433"/>
            <a:ext cx="960120" cy="163614"/>
          </a:xfrm>
          <a:prstGeom xmlns:a="http://schemas.openxmlformats.org/drawingml/2006/main" prst="rect">
            <a:avLst/>
          </a:prstGeom>
          <a:ln xmlns:a="http://schemas.openxmlformats.org/drawingml/2006/main">
            <a:noFill/>
          </a:ln>
        </p:spPr>
      </p:pic>
      <p:sp>
        <p:nvSpPr>
          <p:cNvPr id="2917" name="Google Shape;2917;p67">
            <a:extLst xmlns:a="http://schemas.openxmlformats.org/drawingml/2006/main">
              <a:ext uri="{FF2B5EF4-FFF2-40B4-BE49-F238E27FC236}">
                <a16:creationId xmlns:a16="http://schemas.microsoft.com/office/drawing/2014/main" id="{63FEC129-C6B7-4B99-ACA9-09E58654B42F}"/>
              </a:ext>
            </a:extLst>
          </p:cNvPr>
          <p:cNvSpPr>
            <a:spLocks xmlns:a="http://schemas.openxmlformats.org/drawingml/2006/main" noGrp="1"/>
          </p:cNvSpPr>
          <p:nvPr/>
        </p:nvSpPr>
        <p:spPr>
          <a:xfrm xmlns:a="http://schemas.openxmlformats.org/drawingml/2006/main">
            <a:off x="4324350" y="338138"/>
            <a:ext cx="1047750" cy="295275"/>
          </a:xfrm>
          <a:prstGeom xmlns:a="http://schemas.openxmlformats.org/drawingml/2006/main" prst="roundRect">
            <a:avLst>
              <a:gd name="adj" fmla="val 50000"/>
            </a:avLst>
          </a:prstGeom>
          <a:solidFill xmlns:a="http://schemas.openxmlformats.org/drawingml/2006/main">
            <a:srgbClr val="4F2854"/>
          </a:solidFill>
          <a:ln xmlns:a="http://schemas.openxmlformats.org/drawingml/2006/main" w="9525" cmpd="sng">
            <a:solidFill>
              <a:srgbClr val="4F2854"/>
            </a:solidFill>
            <a:prstDash val="solid"/>
            <a:headEnd type="none" w="sm" len="sm"/>
            <a:tailEnd type="none" w="sm" len="sm"/>
          </a:ln>
        </p:spPr>
        <p:txBody>
          <a:bodyPr xmlns:a="http://schemas.openxmlformats.org/drawingml/2006/main" spcFirstLastPara="1" wrap="square" lIns="47625" tIns="0" rIns="47625" bIns="0" anchor="ctr">
            <a:noAutofit/>
          </a:bodyPr>
          <a:lstStyle xmlns:a="http://schemas.openxmlformats.org/drawingml/2006/main"/>
          <a:p xmlns:a="http://schemas.openxmlformats.org/drawingml/2006/main">
            <a:pPr marL="0" marR="0" lvl="0" indent="0" algn="ctr">
              <a:spcBef>
                <a:spcPts val="0"/>
              </a:spcBef>
              <a:spcAft>
                <a:spcPts val="0"/>
              </a:spcAft>
              <a:buNone/>
            </a:pPr>
            <a:r>
              <a:rPr sz="788" b="1" u="none">
                <a:solidFill>
                  <a:srgbClr val="FFFFFF"/>
                </a:solidFill>
              </a:rPr>
              <a:t>Co się zmienia</a:t>
            </a:r>
            <a:endParaRPr/>
          </a:p>
        </p:txBody>
      </p:sp>
      <p:sp>
        <p:nvSpPr>
          <p:cNvPr id="2918" name="Google Shape;2918;p67">
            <a:extLst xmlns:a="http://schemas.openxmlformats.org/drawingml/2006/main">
              <a:ext uri="{FF2B5EF4-FFF2-40B4-BE49-F238E27FC236}">
                <a16:creationId xmlns:a16="http://schemas.microsoft.com/office/drawing/2014/main" id="{C2104448-CBE7-41C9-9374-5BB403801E2E}"/>
              </a:ext>
            </a:extLst>
          </p:cNvPr>
          <p:cNvSpPr>
            <a:spLocks xmlns:a="http://schemas.openxmlformats.org/drawingml/2006/main" noGrp="1"/>
          </p:cNvSpPr>
          <p:nvPr/>
        </p:nvSpPr>
        <p:spPr>
          <a:xfrm xmlns:a="http://schemas.openxmlformats.org/drawingml/2006/main">
            <a:off x="384048" y="146304"/>
            <a:ext cx="11475720" cy="50292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2919" name="Google Shape;2919;p67">
            <a:extLst xmlns:a="http://schemas.openxmlformats.org/drawingml/2006/main">
              <a:ext uri="{FF2B5EF4-FFF2-40B4-BE49-F238E27FC236}">
                <a16:creationId xmlns:a16="http://schemas.microsoft.com/office/drawing/2014/main" id="{1679AA37-CB6F-4688-A669-6044DE21015F}"/>
              </a:ext>
            </a:extLst>
          </p:cNvPr>
          <p:cNvSpPr>
            <a:spLocks xmlns:a="http://schemas.openxmlformats.org/drawingml/2006/main" noGrp="1"/>
          </p:cNvSpPr>
          <p:nvPr/>
        </p:nvSpPr>
        <p:spPr>
          <a:xfrm xmlns:a="http://schemas.openxmlformats.org/drawingml/2006/main">
            <a:off x="548640" y="324612"/>
            <a:ext cx="685800"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Problem</a:t>
            </a:r>
            <a:endParaRPr/>
          </a:p>
        </p:txBody>
      </p:sp>
      <p:sp>
        <p:nvSpPr>
          <p:cNvPr id="2920" name="Google Shape;2920;p67">
            <a:extLst xmlns:a="http://schemas.openxmlformats.org/drawingml/2006/main">
              <a:ext uri="{FF2B5EF4-FFF2-40B4-BE49-F238E27FC236}">
                <a16:creationId xmlns:a16="http://schemas.microsoft.com/office/drawing/2014/main" id="{8C69FC69-6496-4E5C-B9C9-395F160FCB9E}"/>
              </a:ext>
            </a:extLst>
          </p:cNvPr>
          <p:cNvSpPr>
            <a:spLocks xmlns:a="http://schemas.openxmlformats.org/drawingml/2006/main" noGrp="1"/>
          </p:cNvSpPr>
          <p:nvPr/>
        </p:nvSpPr>
        <p:spPr>
          <a:xfrm xmlns:a="http://schemas.openxmlformats.org/drawingml/2006/main">
            <a:off x="1307592"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2921" name="Google Shape;2921;p67">
            <a:hlinkClick xmlns:r="http://schemas.openxmlformats.org/officeDocument/2006/relationships" xmlns:a="http://schemas.openxmlformats.org/drawingml/2006/main" r:id="R3d0f4825c10045f6" action="ppaction://hlinksldjump"/>
            <a:extLst xmlns:a="http://schemas.openxmlformats.org/drawingml/2006/main">
              <a:ext uri="{FF2B5EF4-FFF2-40B4-BE49-F238E27FC236}">
                <a16:creationId xmlns:a16="http://schemas.microsoft.com/office/drawing/2014/main" id="{B347C04F-1B2A-4887-A039-601C56D9EEEB}"/>
              </a:ext>
            </a:extLst>
          </p:cNvPr>
          <p:cNvSpPr>
            <a:spLocks xmlns:a="http://schemas.openxmlformats.org/drawingml/2006/main" noGrp="1"/>
          </p:cNvSpPr>
          <p:nvPr/>
        </p:nvSpPr>
        <p:spPr>
          <a:xfrm xmlns:a="http://schemas.openxmlformats.org/drawingml/2006/main">
            <a:off x="502919" y="265176"/>
            <a:ext cx="777240"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2922" name="Google Shape;2922;p67">
            <a:extLst xmlns:a="http://schemas.openxmlformats.org/drawingml/2006/main">
              <a:ext uri="{FF2B5EF4-FFF2-40B4-BE49-F238E27FC236}">
                <a16:creationId xmlns:a16="http://schemas.microsoft.com/office/drawing/2014/main" id="{CF604619-9DF7-4281-885C-33AB3C0E5B65}"/>
              </a:ext>
            </a:extLst>
          </p:cNvPr>
          <p:cNvSpPr>
            <a:spLocks xmlns:a="http://schemas.openxmlformats.org/drawingml/2006/main" noGrp="1"/>
          </p:cNvSpPr>
          <p:nvPr/>
        </p:nvSpPr>
        <p:spPr>
          <a:xfrm xmlns:a="http://schemas.openxmlformats.org/drawingml/2006/main">
            <a:off x="1353312" y="324612"/>
            <a:ext cx="14813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Dlaczego problem wraca</a:t>
            </a:r>
            <a:endParaRPr/>
          </a:p>
        </p:txBody>
      </p:sp>
      <p:sp>
        <p:nvSpPr>
          <p:cNvPr id="2923" name="Google Shape;2923;p67">
            <a:extLst xmlns:a="http://schemas.openxmlformats.org/drawingml/2006/main">
              <a:ext uri="{FF2B5EF4-FFF2-40B4-BE49-F238E27FC236}">
                <a16:creationId xmlns:a16="http://schemas.microsoft.com/office/drawing/2014/main" id="{D87FD8A2-94BC-4323-8CAE-A025B34374D4}"/>
              </a:ext>
            </a:extLst>
          </p:cNvPr>
          <p:cNvSpPr>
            <a:spLocks xmlns:a="http://schemas.openxmlformats.org/drawingml/2006/main" noGrp="1"/>
          </p:cNvSpPr>
          <p:nvPr/>
        </p:nvSpPr>
        <p:spPr>
          <a:xfrm xmlns:a="http://schemas.openxmlformats.org/drawingml/2006/main">
            <a:off x="2907792"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2924" name="Google Shape;2924;p67">
            <a:hlinkClick xmlns:r="http://schemas.openxmlformats.org/officeDocument/2006/relationships" xmlns:a="http://schemas.openxmlformats.org/drawingml/2006/main" r:id="R504ccb100921422d" action="ppaction://hlinksldjump"/>
            <a:extLst xmlns:a="http://schemas.openxmlformats.org/drawingml/2006/main">
              <a:ext uri="{FF2B5EF4-FFF2-40B4-BE49-F238E27FC236}">
                <a16:creationId xmlns:a16="http://schemas.microsoft.com/office/drawing/2014/main" id="{474AA307-86C1-497E-8B63-3BA27FD9DEF3}"/>
              </a:ext>
            </a:extLst>
          </p:cNvPr>
          <p:cNvSpPr>
            <a:spLocks xmlns:a="http://schemas.openxmlformats.org/drawingml/2006/main" noGrp="1"/>
          </p:cNvSpPr>
          <p:nvPr/>
        </p:nvSpPr>
        <p:spPr>
          <a:xfrm xmlns:a="http://schemas.openxmlformats.org/drawingml/2006/main">
            <a:off x="1307592" y="265176"/>
            <a:ext cx="1572768"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2925" name="Google Shape;2925;p67">
            <a:extLst xmlns:a="http://schemas.openxmlformats.org/drawingml/2006/main">
              <a:ext uri="{FF2B5EF4-FFF2-40B4-BE49-F238E27FC236}">
                <a16:creationId xmlns:a16="http://schemas.microsoft.com/office/drawing/2014/main" id="{8CB3E118-51F4-41BA-8140-71ED1BEB0836}"/>
              </a:ext>
            </a:extLst>
          </p:cNvPr>
          <p:cNvSpPr>
            <a:spLocks xmlns:a="http://schemas.openxmlformats.org/drawingml/2006/main" noGrp="1"/>
          </p:cNvSpPr>
          <p:nvPr/>
        </p:nvSpPr>
        <p:spPr>
          <a:xfrm xmlns:a="http://schemas.openxmlformats.org/drawingml/2006/main">
            <a:off x="2999232" y="324612"/>
            <a:ext cx="74980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Empatyzer</a:t>
            </a:r>
            <a:endParaRPr/>
          </a:p>
        </p:txBody>
      </p:sp>
      <p:sp>
        <p:nvSpPr>
          <p:cNvPr id="2926" name="Google Shape;2926;p67">
            <a:extLst xmlns:a="http://schemas.openxmlformats.org/drawingml/2006/main">
              <a:ext uri="{FF2B5EF4-FFF2-40B4-BE49-F238E27FC236}">
                <a16:creationId xmlns:a16="http://schemas.microsoft.com/office/drawing/2014/main" id="{9549B798-8342-480A-9D44-7198793158B3}"/>
              </a:ext>
            </a:extLst>
          </p:cNvPr>
          <p:cNvSpPr>
            <a:spLocks xmlns:a="http://schemas.openxmlformats.org/drawingml/2006/main" noGrp="1"/>
          </p:cNvSpPr>
          <p:nvPr/>
        </p:nvSpPr>
        <p:spPr>
          <a:xfrm xmlns:a="http://schemas.openxmlformats.org/drawingml/2006/main">
            <a:off x="3822191"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2927" name="Google Shape;2927;p67">
            <a:hlinkClick xmlns:r="http://schemas.openxmlformats.org/officeDocument/2006/relationships" xmlns:a="http://schemas.openxmlformats.org/drawingml/2006/main" r:id="R81ac6aefb7614e58" action="ppaction://hlinksldjump"/>
            <a:extLst xmlns:a="http://schemas.openxmlformats.org/drawingml/2006/main">
              <a:ext uri="{FF2B5EF4-FFF2-40B4-BE49-F238E27FC236}">
                <a16:creationId xmlns:a16="http://schemas.microsoft.com/office/drawing/2014/main" id="{89BD9E75-BA19-4989-8F27-15E1D8777406}"/>
              </a:ext>
            </a:extLst>
          </p:cNvPr>
          <p:cNvSpPr>
            <a:spLocks xmlns:a="http://schemas.openxmlformats.org/drawingml/2006/main" noGrp="1"/>
          </p:cNvSpPr>
          <p:nvPr/>
        </p:nvSpPr>
        <p:spPr>
          <a:xfrm xmlns:a="http://schemas.openxmlformats.org/drawingml/2006/main">
            <a:off x="2953512" y="265176"/>
            <a:ext cx="841247"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2928" name="Google Shape;2928;p67">
            <a:extLst xmlns:a="http://schemas.openxmlformats.org/drawingml/2006/main">
              <a:ext uri="{FF2B5EF4-FFF2-40B4-BE49-F238E27FC236}">
                <a16:creationId xmlns:a16="http://schemas.microsoft.com/office/drawing/2014/main" id="{CF9AB226-311B-4F79-8A94-FBC47BAB3461}"/>
              </a:ext>
            </a:extLst>
          </p:cNvPr>
          <p:cNvSpPr>
            <a:spLocks xmlns:a="http://schemas.openxmlformats.org/drawingml/2006/main" noGrp="1"/>
          </p:cNvSpPr>
          <p:nvPr/>
        </p:nvSpPr>
        <p:spPr>
          <a:xfrm xmlns:a="http://schemas.openxmlformats.org/drawingml/2006/main">
            <a:off x="3858768" y="324612"/>
            <a:ext cx="960120"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Jak to działa</a:t>
            </a:r>
            <a:endParaRPr/>
          </a:p>
        </p:txBody>
      </p:sp>
      <p:sp>
        <p:nvSpPr>
          <p:cNvPr id="2929" name="Google Shape;2929;p67">
            <a:extLst xmlns:a="http://schemas.openxmlformats.org/drawingml/2006/main">
              <a:ext uri="{FF2B5EF4-FFF2-40B4-BE49-F238E27FC236}">
                <a16:creationId xmlns:a16="http://schemas.microsoft.com/office/drawing/2014/main" id="{4CD6B89F-FF79-44B4-B975-BE4B95AF93CF}"/>
              </a:ext>
            </a:extLst>
          </p:cNvPr>
          <p:cNvSpPr>
            <a:spLocks xmlns:a="http://schemas.openxmlformats.org/drawingml/2006/main" noGrp="1"/>
          </p:cNvSpPr>
          <p:nvPr/>
        </p:nvSpPr>
        <p:spPr>
          <a:xfrm xmlns:a="http://schemas.openxmlformats.org/drawingml/2006/main">
            <a:off x="4892040"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2930" name="Google Shape;2930;p67">
            <a:hlinkClick xmlns:r="http://schemas.openxmlformats.org/officeDocument/2006/relationships" xmlns:a="http://schemas.openxmlformats.org/drawingml/2006/main" r:id="R718e4dbc0e464459" action="ppaction://hlinksldjump"/>
            <a:extLst xmlns:a="http://schemas.openxmlformats.org/drawingml/2006/main">
              <a:ext uri="{FF2B5EF4-FFF2-40B4-BE49-F238E27FC236}">
                <a16:creationId xmlns:a16="http://schemas.microsoft.com/office/drawing/2014/main" id="{4656EDD5-EAA3-42B5-B50E-FA3EB7E94E03}"/>
              </a:ext>
            </a:extLst>
          </p:cNvPr>
          <p:cNvSpPr>
            <a:spLocks xmlns:a="http://schemas.openxmlformats.org/drawingml/2006/main" noGrp="1"/>
          </p:cNvSpPr>
          <p:nvPr/>
        </p:nvSpPr>
        <p:spPr>
          <a:xfrm xmlns:a="http://schemas.openxmlformats.org/drawingml/2006/main">
            <a:off x="3813048" y="265176"/>
            <a:ext cx="1051560"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2931" name="Google Shape;2931;p67">
            <a:extLst xmlns:a="http://schemas.openxmlformats.org/drawingml/2006/main">
              <a:ext uri="{FF2B5EF4-FFF2-40B4-BE49-F238E27FC236}">
                <a16:creationId xmlns:a16="http://schemas.microsoft.com/office/drawing/2014/main" id="{F2133E20-077D-4AB3-9856-8A04970BE30B}"/>
              </a:ext>
            </a:extLst>
          </p:cNvPr>
          <p:cNvSpPr>
            <a:spLocks xmlns:a="http://schemas.openxmlformats.org/drawingml/2006/main" noGrp="1"/>
          </p:cNvSpPr>
          <p:nvPr/>
        </p:nvSpPr>
        <p:spPr>
          <a:xfrm xmlns:a="http://schemas.openxmlformats.org/drawingml/2006/main">
            <a:off x="4910328" y="265176"/>
            <a:ext cx="1207007" cy="292608"/>
          </a:xfrm>
          <a:prstGeom xmlns:a="http://schemas.openxmlformats.org/drawingml/2006/main" prst="roundRect">
            <a:avLst>
              <a:gd name="adj" fmla="val 16667"/>
            </a:avLst>
          </a:prstGeom>
          <a:solidFill xmlns:a="http://schemas.openxmlformats.org/drawingml/2006/main">
            <a:srgbClr val="4F2854"/>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2932" name="Google Shape;2932;p67">
            <a:extLst xmlns:a="http://schemas.openxmlformats.org/drawingml/2006/main">
              <a:ext uri="{FF2B5EF4-FFF2-40B4-BE49-F238E27FC236}">
                <a16:creationId xmlns:a16="http://schemas.microsoft.com/office/drawing/2014/main" id="{4195575A-0BE9-4F42-9985-262FD385BD47}"/>
              </a:ext>
            </a:extLst>
          </p:cNvPr>
          <p:cNvSpPr>
            <a:spLocks xmlns:a="http://schemas.openxmlformats.org/drawingml/2006/main" noGrp="1"/>
          </p:cNvSpPr>
          <p:nvPr/>
        </p:nvSpPr>
        <p:spPr>
          <a:xfrm xmlns:a="http://schemas.openxmlformats.org/drawingml/2006/main">
            <a:off x="4965192" y="324612"/>
            <a:ext cx="1097280"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FFFFFF"/>
                </a:solidFill>
                <a:latin typeface="Calibri"/>
                <a:ea typeface="Calibri"/>
                <a:cs typeface="Calibri"/>
              </a:rPr>
              <a:t>Co się zmienia</a:t>
            </a:r>
            <a:endParaRPr/>
          </a:p>
        </p:txBody>
      </p:sp>
      <p:sp>
        <p:nvSpPr>
          <p:cNvPr id="2933" name="Google Shape;2933;p67">
            <a:extLst xmlns:a="http://schemas.openxmlformats.org/drawingml/2006/main">
              <a:ext uri="{FF2B5EF4-FFF2-40B4-BE49-F238E27FC236}">
                <a16:creationId xmlns:a16="http://schemas.microsoft.com/office/drawing/2014/main" id="{D6D7D432-8E28-4277-AA17-2C6092A36267}"/>
              </a:ext>
            </a:extLst>
          </p:cNvPr>
          <p:cNvSpPr>
            <a:spLocks xmlns:a="http://schemas.openxmlformats.org/drawingml/2006/main" noGrp="1"/>
          </p:cNvSpPr>
          <p:nvPr/>
        </p:nvSpPr>
        <p:spPr>
          <a:xfrm xmlns:a="http://schemas.openxmlformats.org/drawingml/2006/main">
            <a:off x="6135624"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4F2854"/>
                </a:solidFill>
                <a:latin typeface="Calibri"/>
                <a:ea typeface="Calibri"/>
                <a:cs typeface="Calibri"/>
              </a:rPr>
              <a:t>▸</a:t>
            </a:r>
            <a:endParaRPr/>
          </a:p>
        </p:txBody>
      </p:sp>
      <p:sp>
        <p:nvSpPr>
          <p:cNvPr id="2934" name="Google Shape;2934;p67">
            <a:hlinkClick xmlns:r="http://schemas.openxmlformats.org/officeDocument/2006/relationships" xmlns:a="http://schemas.openxmlformats.org/drawingml/2006/main" r:id="R881d286d74794556" action="ppaction://hlinksldjump"/>
            <a:extLst xmlns:a="http://schemas.openxmlformats.org/drawingml/2006/main">
              <a:ext uri="{FF2B5EF4-FFF2-40B4-BE49-F238E27FC236}">
                <a16:creationId xmlns:a16="http://schemas.microsoft.com/office/drawing/2014/main" id="{F782BDE9-BB99-4223-909C-E135A0EB6F35}"/>
              </a:ext>
            </a:extLst>
          </p:cNvPr>
          <p:cNvSpPr>
            <a:spLocks xmlns:a="http://schemas.openxmlformats.org/drawingml/2006/main" noGrp="1"/>
          </p:cNvSpPr>
          <p:nvPr/>
        </p:nvSpPr>
        <p:spPr>
          <a:xfrm xmlns:a="http://schemas.openxmlformats.org/drawingml/2006/main">
            <a:off x="4919472" y="265176"/>
            <a:ext cx="1188720"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2935" name="Google Shape;2935;p67">
            <a:extLst xmlns:a="http://schemas.openxmlformats.org/drawingml/2006/main">
              <a:ext uri="{FF2B5EF4-FFF2-40B4-BE49-F238E27FC236}">
                <a16:creationId xmlns:a16="http://schemas.microsoft.com/office/drawing/2014/main" id="{52E19CBB-0310-4564-90EB-4707A3F9CA1E}"/>
              </a:ext>
            </a:extLst>
          </p:cNvPr>
          <p:cNvSpPr>
            <a:spLocks xmlns:a="http://schemas.openxmlformats.org/drawingml/2006/main" noGrp="1"/>
          </p:cNvSpPr>
          <p:nvPr/>
        </p:nvSpPr>
        <p:spPr>
          <a:xfrm xmlns:a="http://schemas.openxmlformats.org/drawingml/2006/main">
            <a:off x="6199632" y="324612"/>
            <a:ext cx="157276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Wdrożenie i prywatność</a:t>
            </a:r>
            <a:endParaRPr/>
          </a:p>
        </p:txBody>
      </p:sp>
      <p:sp>
        <p:nvSpPr>
          <p:cNvPr id="2936" name="Google Shape;2936;p67">
            <a:extLst xmlns:a="http://schemas.openxmlformats.org/drawingml/2006/main">
              <a:ext uri="{FF2B5EF4-FFF2-40B4-BE49-F238E27FC236}">
                <a16:creationId xmlns:a16="http://schemas.microsoft.com/office/drawing/2014/main" id="{7F7F26D1-7297-4A09-8A98-42A4F6E5E420}"/>
              </a:ext>
            </a:extLst>
          </p:cNvPr>
          <p:cNvSpPr>
            <a:spLocks xmlns:a="http://schemas.openxmlformats.org/drawingml/2006/main" noGrp="1"/>
          </p:cNvSpPr>
          <p:nvPr/>
        </p:nvSpPr>
        <p:spPr>
          <a:xfrm xmlns:a="http://schemas.openxmlformats.org/drawingml/2006/main">
            <a:off x="7845552"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2937" name="Google Shape;2937;p67">
            <a:hlinkClick xmlns:r="http://schemas.openxmlformats.org/officeDocument/2006/relationships" xmlns:a="http://schemas.openxmlformats.org/drawingml/2006/main" r:id="R12394667395b4cba" action="ppaction://hlinksldjump"/>
            <a:extLst xmlns:a="http://schemas.openxmlformats.org/drawingml/2006/main">
              <a:ext uri="{FF2B5EF4-FFF2-40B4-BE49-F238E27FC236}">
                <a16:creationId xmlns:a16="http://schemas.microsoft.com/office/drawing/2014/main" id="{52213DD7-B901-46EC-805B-DE7F7C628EE8}"/>
              </a:ext>
            </a:extLst>
          </p:cNvPr>
          <p:cNvSpPr>
            <a:spLocks xmlns:a="http://schemas.openxmlformats.org/drawingml/2006/main" noGrp="1"/>
          </p:cNvSpPr>
          <p:nvPr/>
        </p:nvSpPr>
        <p:spPr>
          <a:xfrm xmlns:a="http://schemas.openxmlformats.org/drawingml/2006/main">
            <a:off x="6153912" y="265176"/>
            <a:ext cx="1664208"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2938" name="Google Shape;2938;p67">
            <a:extLst xmlns:a="http://schemas.openxmlformats.org/drawingml/2006/main">
              <a:ext uri="{FF2B5EF4-FFF2-40B4-BE49-F238E27FC236}">
                <a16:creationId xmlns:a16="http://schemas.microsoft.com/office/drawing/2014/main" id="{697B96C1-7B9D-4E82-9A0D-2D00CA4E05EA}"/>
              </a:ext>
            </a:extLst>
          </p:cNvPr>
          <p:cNvSpPr>
            <a:spLocks xmlns:a="http://schemas.openxmlformats.org/drawingml/2006/main" noGrp="1"/>
          </p:cNvSpPr>
          <p:nvPr/>
        </p:nvSpPr>
        <p:spPr>
          <a:xfrm xmlns:a="http://schemas.openxmlformats.org/drawingml/2006/main">
            <a:off x="7955279" y="324612"/>
            <a:ext cx="694944"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Dowody</a:t>
            </a:r>
            <a:endParaRPr/>
          </a:p>
        </p:txBody>
      </p:sp>
      <p:sp>
        <p:nvSpPr>
          <p:cNvPr id="2939" name="Google Shape;2939;p67">
            <a:extLst xmlns:a="http://schemas.openxmlformats.org/drawingml/2006/main">
              <a:ext uri="{FF2B5EF4-FFF2-40B4-BE49-F238E27FC236}">
                <a16:creationId xmlns:a16="http://schemas.microsoft.com/office/drawing/2014/main" id="{9F5CCC17-8FAA-420C-AE9E-BFB1B6958F64}"/>
              </a:ext>
            </a:extLst>
          </p:cNvPr>
          <p:cNvSpPr>
            <a:spLocks xmlns:a="http://schemas.openxmlformats.org/drawingml/2006/main" noGrp="1"/>
          </p:cNvSpPr>
          <p:nvPr/>
        </p:nvSpPr>
        <p:spPr>
          <a:xfrm xmlns:a="http://schemas.openxmlformats.org/drawingml/2006/main">
            <a:off x="8723376"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2940" name="Google Shape;2940;p67">
            <a:hlinkClick xmlns:r="http://schemas.openxmlformats.org/officeDocument/2006/relationships" xmlns:a="http://schemas.openxmlformats.org/drawingml/2006/main" r:id="R71b3fd142dc641a3" action="ppaction://hlinksldjump"/>
            <a:extLst xmlns:a="http://schemas.openxmlformats.org/drawingml/2006/main">
              <a:ext uri="{FF2B5EF4-FFF2-40B4-BE49-F238E27FC236}">
                <a16:creationId xmlns:a16="http://schemas.microsoft.com/office/drawing/2014/main" id="{9E0B5447-8373-4760-B69F-4E1CD837659F}"/>
              </a:ext>
            </a:extLst>
          </p:cNvPr>
          <p:cNvSpPr>
            <a:spLocks xmlns:a="http://schemas.openxmlformats.org/drawingml/2006/main" noGrp="1"/>
          </p:cNvSpPr>
          <p:nvPr/>
        </p:nvSpPr>
        <p:spPr>
          <a:xfrm xmlns:a="http://schemas.openxmlformats.org/drawingml/2006/main">
            <a:off x="7909559" y="265176"/>
            <a:ext cx="786384"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2941" name="Google Shape;2941;p67">
            <a:extLst xmlns:a="http://schemas.openxmlformats.org/drawingml/2006/main">
              <a:ext uri="{FF2B5EF4-FFF2-40B4-BE49-F238E27FC236}">
                <a16:creationId xmlns:a16="http://schemas.microsoft.com/office/drawing/2014/main" id="{8E376952-26DC-4CDD-BC00-E48AE2A01EA8}"/>
              </a:ext>
            </a:extLst>
          </p:cNvPr>
          <p:cNvSpPr>
            <a:spLocks xmlns:a="http://schemas.openxmlformats.org/drawingml/2006/main" noGrp="1"/>
          </p:cNvSpPr>
          <p:nvPr/>
        </p:nvSpPr>
        <p:spPr>
          <a:xfrm xmlns:a="http://schemas.openxmlformats.org/drawingml/2006/main">
            <a:off x="8823960" y="324612"/>
            <a:ext cx="1005840"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Następny krok</a:t>
            </a:r>
            <a:endParaRPr/>
          </a:p>
        </p:txBody>
      </p:sp>
      <p:sp>
        <p:nvSpPr>
          <p:cNvPr id="2942" name="Google Shape;2942;p67">
            <a:hlinkClick xmlns:r="http://schemas.openxmlformats.org/officeDocument/2006/relationships" xmlns:a="http://schemas.openxmlformats.org/drawingml/2006/main" r:id="R4d1d0e4d6a0243c3" action="ppaction://hlinksldjump"/>
            <a:extLst xmlns:a="http://schemas.openxmlformats.org/drawingml/2006/main">
              <a:ext uri="{FF2B5EF4-FFF2-40B4-BE49-F238E27FC236}">
                <a16:creationId xmlns:a16="http://schemas.microsoft.com/office/drawing/2014/main" id="{AAB63D40-3D45-4B74-849C-1E86C53AA428}"/>
              </a:ext>
            </a:extLst>
          </p:cNvPr>
          <p:cNvSpPr>
            <a:spLocks xmlns:a="http://schemas.openxmlformats.org/drawingml/2006/main" noGrp="1"/>
          </p:cNvSpPr>
          <p:nvPr/>
        </p:nvSpPr>
        <p:spPr>
          <a:xfrm xmlns:a="http://schemas.openxmlformats.org/drawingml/2006/main">
            <a:off x="8778240" y="265176"/>
            <a:ext cx="1097280"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pic>
        <p:nvPicPr>
          <p:cNvPr id="2989" name="Google Shape;2914;p67"/>
          <p:cNvPicPr>
            <a:picLocks xmlns:a="http://schemas.openxmlformats.org/drawingml/2006/main" noChangeAspect="1"/>
          </p:cNvPicPr>
          <p:nvPr/>
        </p:nvPicPr>
        <p:blipFill>
          <a:blip xmlns:r="http://schemas.openxmlformats.org/officeDocument/2006/relationships" xmlns:a="http://schemas.openxmlformats.org/drawingml/2006/main" r:embed="R47928f2ddd344eb7"/>
          <a:srcRect xmlns:a="http://schemas.openxmlformats.org/drawingml/2006/main" l="0" t="0" r="0" b="0"/>
          <a:stretch xmlns:a="http://schemas.openxmlformats.org/drawingml/2006/main"/>
        </p:blipFill>
        <p:spPr>
          <a:xfrm xmlns:a="http://schemas.openxmlformats.org/drawingml/2006/main">
            <a:off x="841248" y="5650992"/>
            <a:ext cx="310896" cy="310896"/>
          </a:xfrm>
          <a:prstGeom xmlns:a="http://schemas.openxmlformats.org/drawingml/2006/main" prst="rect">
            <a:avLst/>
          </a:prstGeom>
        </p:spPr>
      </p:pic>
    </p:spTree>
    <p:extLst>
      <p:ext uri="{BB962C8B-B14F-4D97-AF65-F5344CB8AC3E}">
        <p14:creationId xmlns:p14="http://schemas.microsoft.com/office/powerpoint/2010/main" val="1325987419"/>
      </p:ext>
    </p:extLst>
  </p:cSld>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3073" name="Google Shape;3073;p70">
            <a:extLst xmlns:a="http://schemas.openxmlformats.org/drawingml/2006/main">
              <a:ext uri="{FF2B5EF4-FFF2-40B4-BE49-F238E27FC236}">
                <a16:creationId xmlns:a16="http://schemas.microsoft.com/office/drawing/2014/main" id="{746F7D02-A199-493A-9E0A-EB3E52DC37D4}"/>
              </a:ext>
            </a:extLst>
          </p:cNvPr>
          <p:cNvSpPr>
            <a:spLocks xmlns:a="http://schemas.openxmlformats.org/drawingml/2006/main" noGrp="1"/>
          </p:cNvSpPr>
          <p:nvPr/>
        </p:nvSpPr>
        <p:spPr>
          <a:xfrm xmlns:a="http://schemas.openxmlformats.org/drawingml/2006/main">
            <a:off x="548640" y="384048"/>
            <a:ext cx="11094415" cy="219456"/>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marR="0" lvl="0" indent="0" algn="l">
              <a:spcBef>
                <a:spcPts val="0"/>
              </a:spcBef>
              <a:spcAft>
                <a:spcPts val="0"/>
              </a:spcAft>
              <a:buNone/>
            </a:pPr>
            <a:r>
              <a:rPr sz="900" b="0" u="none">
                <a:solidFill>
                  <a:srgbClr val="6E6873"/>
                </a:solidFill>
              </a:rPr>
              <a:t>Problem</a:t>
            </a:r>
            <a:r>
              <a:rPr sz="900" u="none">
                <a:solidFill>
                  <a:srgbClr val="B9A9C1"/>
                </a:solidFill>
              </a:rPr>
              <a:t>   ▸   </a:t>
            </a:r>
            <a:r>
              <a:rPr sz="900" b="0" u="none">
                <a:solidFill>
                  <a:srgbClr val="6E6873"/>
                </a:solidFill>
              </a:rPr>
              <a:t>Dlaczego problem wraca</a:t>
            </a:r>
            <a:r>
              <a:rPr sz="900" u="none">
                <a:solidFill>
                  <a:srgbClr val="B9A9C1"/>
                </a:solidFill>
              </a:rPr>
              <a:t>   ▸   </a:t>
            </a:r>
            <a:r>
              <a:rPr sz="900" b="0" u="none">
                <a:solidFill>
                  <a:srgbClr val="6E6873"/>
                </a:solidFill>
              </a:rPr>
              <a:t>Empatyzer</a:t>
            </a:r>
            <a:r>
              <a:rPr sz="900" u="none">
                <a:solidFill>
                  <a:srgbClr val="B9A9C1"/>
                </a:solidFill>
              </a:rPr>
              <a:t>   ▸   </a:t>
            </a:r>
            <a:r>
              <a:rPr sz="900" b="0" u="none">
                <a:solidFill>
                  <a:srgbClr val="6E6873"/>
                </a:solidFill>
              </a:rPr>
              <a:t>Jak to działa</a:t>
            </a:r>
            <a:r>
              <a:rPr sz="900" u="none">
                <a:solidFill>
                  <a:srgbClr val="B9A9C1"/>
                </a:solidFill>
              </a:rPr>
              <a:t>   ▸   </a:t>
            </a:r>
            <a:r>
              <a:rPr sz="900" b="0" u="none">
                <a:solidFill>
                  <a:srgbClr val="6E6873"/>
                </a:solidFill>
              </a:rPr>
              <a:t>Co się zmienia</a:t>
            </a:r>
            <a:r>
              <a:rPr sz="900" u="none">
                <a:solidFill>
                  <a:srgbClr val="B9A9C1"/>
                </a:solidFill>
              </a:rPr>
              <a:t>   ▸   </a:t>
            </a:r>
            <a:r>
              <a:rPr sz="900" b="1" u="none">
                <a:solidFill>
                  <a:srgbClr val="FFFFFF"/>
                </a:solidFill>
              </a:rPr>
              <a:t>Wdrożenie i prywatność</a:t>
            </a:r>
            <a:r>
              <a:rPr sz="900" u="none">
                <a:solidFill>
                  <a:srgbClr val="B9A9C1"/>
                </a:solidFill>
              </a:rPr>
              <a:t>   ▸   </a:t>
            </a:r>
            <a:r>
              <a:rPr sz="900" b="0" u="none">
                <a:solidFill>
                  <a:srgbClr val="6E6873"/>
                </a:solidFill>
              </a:rPr>
              <a:t>Dowody</a:t>
            </a:r>
            <a:r>
              <a:rPr sz="900" u="none">
                <a:solidFill>
                  <a:srgbClr val="B9A9C1"/>
                </a:solidFill>
              </a:rPr>
              <a:t>   ▸   </a:t>
            </a:r>
            <a:r>
              <a:rPr sz="900" b="0" u="none">
                <a:solidFill>
                  <a:srgbClr val="6E6873"/>
                </a:solidFill>
              </a:rPr>
              <a:t>Następny krok</a:t>
            </a:r>
            <a:endParaRPr/>
          </a:p>
        </p:txBody>
      </p:sp>
      <p:sp>
        <p:nvSpPr>
          <p:cNvPr id="3074" name="Google Shape;3074;p70">
            <a:extLst xmlns:a="http://schemas.openxmlformats.org/drawingml/2006/main">
              <a:ext uri="{FF2B5EF4-FFF2-40B4-BE49-F238E27FC236}">
                <a16:creationId xmlns:a16="http://schemas.microsoft.com/office/drawing/2014/main" id="{27138438-8B59-4334-980B-74E8EB07C339}"/>
              </a:ext>
            </a:extLst>
          </p:cNvPr>
          <p:cNvSpPr>
            <a:spLocks xmlns:a="http://schemas.openxmlformats.org/drawingml/2006/main" noGrp="1"/>
          </p:cNvSpPr>
          <p:nvPr>
            <p:ph type="title" idx="0"/>
          </p:nvPr>
        </p:nvSpPr>
        <p:spPr>
          <a:xfrm xmlns:a="http://schemas.openxmlformats.org/drawingml/2006/main">
            <a:off x="548640" y="713232"/>
            <a:ext cx="11094434" cy="4572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lvl="0" indent="0" algn="l">
              <a:spcBef>
                <a:spcPts val="0"/>
              </a:spcBef>
              <a:spcAft>
                <a:spcPts val="0"/>
              </a:spcAft>
              <a:buClr>
                <a:srgbClr val="241C28"/>
              </a:buClr>
              <a:buSzPts val="2800"/>
              <a:buFont typeface="Calibri"/>
              <a:buNone/>
              <a:defRPr sz="2500" b="1">
                <a:solidFill>
                  <a:srgbClr val="4F2854"/>
                </a:solidFill>
                <a:latin typeface="Calibri"/>
                <a:ea typeface="Calibri"/>
                <a:cs typeface="Calibri"/>
              </a:defRPr>
            </a:pPr>
            <a:r>
              <a:rPr sz="2500" b="1" u="none">
                <a:solidFill>
                  <a:srgbClr val="4F2854"/>
                </a:solidFill>
                <a:latin typeface="Calibri"/>
                <a:ea typeface="Calibri"/>
                <a:cs typeface="Calibri"/>
              </a:rPr>
              <a:t>Prywatność i bezpieczeństwo</a:t>
            </a:r>
            <a:endParaRPr sz="2800"/>
          </a:p>
        </p:txBody>
      </p:sp>
      <p:sp>
        <p:nvSpPr>
          <p:cNvPr id="3075" name="Google Shape;3075;p70">
            <a:extLst xmlns:a="http://schemas.openxmlformats.org/drawingml/2006/main">
              <a:ext uri="{FF2B5EF4-FFF2-40B4-BE49-F238E27FC236}">
                <a16:creationId xmlns:a16="http://schemas.microsoft.com/office/drawing/2014/main" id="{95D940BA-331A-4C7F-8635-BDD6271243F1}"/>
              </a:ext>
            </a:extLst>
          </p:cNvPr>
          <p:cNvSpPr>
            <a:spLocks xmlns:a="http://schemas.openxmlformats.org/drawingml/2006/main" noGrp="1"/>
          </p:cNvSpPr>
          <p:nvPr/>
        </p:nvSpPr>
        <p:spPr>
          <a:xfrm xmlns:a="http://schemas.openxmlformats.org/drawingml/2006/main">
            <a:off x="548640" y="1225296"/>
            <a:ext cx="10515600" cy="56692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5000"/>
              </a:lnSpc>
              <a:spcBef>
                <a:spcPts val="0"/>
              </a:spcBef>
              <a:spcAft>
                <a:spcPts val="0"/>
              </a:spcAft>
              <a:buClr>
                <a:srgbClr val="2D2D2D"/>
              </a:buClr>
              <a:buSzPts val="1400"/>
              <a:buFont typeface="Calibri"/>
              <a:buNone/>
              <a:defRPr sz="1400">
                <a:solidFill>
                  <a:srgbClr val="241C28"/>
                </a:solidFill>
                <a:latin typeface="Calibri"/>
                <a:ea typeface="Calibri"/>
                <a:cs typeface="Calibri"/>
              </a:defRPr>
            </a:pPr>
            <a:r>
              <a:rPr sz="1400" u="none">
                <a:solidFill>
                  <a:srgbClr val="241C28"/>
                </a:solidFill>
                <a:latin typeface="Calibri"/>
                <a:ea typeface="Calibri"/>
                <a:cs typeface="Calibri"/>
              </a:rPr>
              <a:t>Rozmowy z Em są prywatne. Organizacja nie czyta pytań ani odpowiedzi, a dane są przechowywane w Unii Europejskiej.</a:t>
            </a:r>
            <a:endParaRPr sz="1550"/>
          </a:p>
        </p:txBody>
      </p:sp>
      <p:sp>
        <p:nvSpPr>
          <p:cNvPr id="3076" name="Google Shape;3076;p70">
            <a:extLst xmlns:a="http://schemas.openxmlformats.org/drawingml/2006/main">
              <a:ext uri="{FF2B5EF4-FFF2-40B4-BE49-F238E27FC236}">
                <a16:creationId xmlns:a16="http://schemas.microsoft.com/office/drawing/2014/main" id="{A86A8D53-86EB-479E-9471-E5F5636032DA}"/>
              </a:ext>
            </a:extLst>
          </p:cNvPr>
          <p:cNvSpPr>
            <a:spLocks xmlns:a="http://schemas.openxmlformats.org/drawingml/2006/main" noGrp="1"/>
          </p:cNvSpPr>
          <p:nvPr/>
        </p:nvSpPr>
        <p:spPr>
          <a:xfrm xmlns:a="http://schemas.openxmlformats.org/drawingml/2006/main">
            <a:off x="548640" y="2084832"/>
            <a:ext cx="3703320" cy="3236976"/>
          </a:xfrm>
          <a:prstGeom xmlns:a="http://schemas.openxmlformats.org/drawingml/2006/main" prst="roundRect">
            <a:avLst>
              <a:gd name="adj" fmla="val 2825"/>
            </a:avLst>
          </a:prstGeom>
          <a:solidFill xmlns:a="http://schemas.openxmlformats.org/drawingml/2006/main">
            <a:srgbClr val="F6F2F8"/>
          </a:solidFill>
          <a:ln xmlns:a="http://schemas.openxmlformats.org/drawingml/2006/main" w="12700" cmpd="sng">
            <a:solidFill>
              <a:srgbClr val="F6F2F8"/>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3077" name="Google Shape;3077;p70">
            <a:extLst xmlns:a="http://schemas.openxmlformats.org/drawingml/2006/main">
              <a:ext uri="{FF2B5EF4-FFF2-40B4-BE49-F238E27FC236}">
                <a16:creationId xmlns:a16="http://schemas.microsoft.com/office/drawing/2014/main" id="{18FEB3CF-B677-4E2E-98FC-D631BA577555}"/>
              </a:ext>
            </a:extLst>
          </p:cNvPr>
          <p:cNvSpPr>
            <a:spLocks xmlns:a="http://schemas.openxmlformats.org/drawingml/2006/main" noGrp="1"/>
          </p:cNvSpPr>
          <p:nvPr/>
        </p:nvSpPr>
        <p:spPr>
          <a:xfrm xmlns:a="http://schemas.openxmlformats.org/drawingml/2006/main">
            <a:off x="822960" y="2359152"/>
            <a:ext cx="402336" cy="402336"/>
          </a:xfrm>
          <a:prstGeom xmlns:a="http://schemas.openxmlformats.org/drawingml/2006/main" prst="ellipse">
            <a:avLst/>
          </a:prstGeom>
          <a:solidFill xmlns:a="http://schemas.openxmlformats.org/drawingml/2006/main">
            <a:srgbClr val="FFFFFF"/>
          </a:solidFill>
          <a:ln xmlns:a="http://schemas.openxmlformats.org/drawingml/2006/main" w="12700" cmpd="sng">
            <a:solidFill>
              <a:srgbClr val="FFFFFF"/>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3079" name="Google Shape;3079;p70">
            <a:extLst xmlns:a="http://schemas.openxmlformats.org/drawingml/2006/main">
              <a:ext uri="{FF2B5EF4-FFF2-40B4-BE49-F238E27FC236}">
                <a16:creationId xmlns:a16="http://schemas.microsoft.com/office/drawing/2014/main" id="{D55F559C-7294-48C4-9497-9BF76D6C0813}"/>
              </a:ext>
            </a:extLst>
          </p:cNvPr>
          <p:cNvSpPr>
            <a:spLocks xmlns:a="http://schemas.openxmlformats.org/drawingml/2006/main" noGrp="1"/>
          </p:cNvSpPr>
          <p:nvPr/>
        </p:nvSpPr>
        <p:spPr>
          <a:xfrm xmlns:a="http://schemas.openxmlformats.org/drawingml/2006/main">
            <a:off x="1353312" y="2359152"/>
            <a:ext cx="2624328" cy="402336"/>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marR="0" lvl="0" indent="0" algn="l">
              <a:spcBef>
                <a:spcPts val="0"/>
              </a:spcBef>
              <a:spcAft>
                <a:spcPts val="0"/>
              </a:spcAft>
              <a:buClr>
                <a:srgbClr val="241C28"/>
              </a:buClr>
              <a:buSzPts val="1450"/>
              <a:buFont typeface="Calibri"/>
              <a:buNone/>
            </a:pPr>
            <a:r>
              <a:rPr sz="1450" b="1" u="none">
                <a:solidFill>
                  <a:srgbClr val="241C28"/>
                </a:solidFill>
                <a:latin typeface="Calibri"/>
                <a:ea typeface="Calibri"/>
                <a:cs typeface="Calibri"/>
              </a:rPr>
              <a:t>Kto czego nie widzi</a:t>
            </a:r>
            <a:endParaRPr sz="1450"/>
          </a:p>
        </p:txBody>
      </p:sp>
      <p:sp>
        <p:nvSpPr>
          <p:cNvPr id="3080" name="Google Shape;3080;p70">
            <a:extLst xmlns:a="http://schemas.openxmlformats.org/drawingml/2006/main">
              <a:ext uri="{FF2B5EF4-FFF2-40B4-BE49-F238E27FC236}">
                <a16:creationId xmlns:a16="http://schemas.microsoft.com/office/drawing/2014/main" id="{604E0DF9-2956-47DE-BD2A-CFEC081F57B5}"/>
              </a:ext>
            </a:extLst>
          </p:cNvPr>
          <p:cNvSpPr>
            <a:spLocks xmlns:a="http://schemas.openxmlformats.org/drawingml/2006/main" noGrp="1"/>
          </p:cNvSpPr>
          <p:nvPr/>
        </p:nvSpPr>
        <p:spPr>
          <a:xfrm xmlns:a="http://schemas.openxmlformats.org/drawingml/2006/main">
            <a:off x="822960" y="2926080"/>
            <a:ext cx="3154680" cy="2249424"/>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152400" marR="0" lvl="0" indent="-152400" algn="l">
              <a:lnSpc>
                <a:spcPct val="106000"/>
              </a:lnSpc>
              <a:spcBef>
                <a:spcPts val="0"/>
              </a:spcBef>
              <a:spcAft>
                <a:spcPts val="0"/>
              </a:spcAft>
              <a:buClr>
                <a:srgbClr val="2D2D2D"/>
              </a:buClr>
              <a:buSzPts val="818"/>
              <a:buFont typeface="Calibri"/>
              <a:buChar char="•"/>
              <a:defRPr sz="1200">
                <a:solidFill>
                  <a:srgbClr val="2D2D2D"/>
                </a:solidFill>
                <a:latin typeface="Arial"/>
                <a:ea typeface="Arial"/>
                <a:cs typeface="Arial"/>
              </a:defRPr>
            </a:pPr>
            <a:r>
              <a:rPr sz="1200" u="none">
                <a:solidFill>
                  <a:srgbClr val="2D2D2D"/>
                </a:solidFill>
                <a:latin typeface="Arial"/>
                <a:ea typeface="Arial"/>
                <a:cs typeface="Arial"/>
              </a:rPr>
              <a:t>Przełożeni, administratorzy i inni użytkownicy nie widzą cudzych rozmów z Em.</a:t>
            </a:r>
            <a:endParaRPr sz="1150"/>
          </a:p>
          <a:p xmlns:a="http://schemas.openxmlformats.org/drawingml/2006/main">
            <a:pPr marL="0" marR="0" lvl="0" indent="0" algn="l">
              <a:spcBef>
                <a:spcPts val="600"/>
              </a:spcBef>
              <a:spcAft>
                <a:spcPts val="0"/>
              </a:spcAft>
              <a:buNone/>
              <a:defRPr sz="1200">
                <a:solidFill>
                  <a:srgbClr val="2D2D2D"/>
                </a:solidFill>
                <a:latin typeface="Arial"/>
                <a:ea typeface="Arial"/>
                <a:cs typeface="Arial"/>
              </a:defRPr>
            </a:pPr>
            <a:r>
              <a:rPr sz="1200" u="none">
                <a:solidFill>
                  <a:srgbClr val="2D2D2D"/>
                </a:solidFill>
                <a:latin typeface="Arial"/>
                <a:ea typeface="Arial"/>
                <a:cs typeface="Arial"/>
              </a:rPr>
              <a:t>• Osoba, o którą ktoś pyta, nie widzi pytania ani odpowiedzi.</a:t>
            </a:r>
            <a:endParaRPr/>
          </a:p>
          <a:p xmlns:a="http://schemas.openxmlformats.org/drawingml/2006/main">
            <a:pPr marL="0" marR="0" lvl="0" indent="0" algn="l">
              <a:spcBef>
                <a:spcPts val="0"/>
              </a:spcBef>
              <a:spcAft>
                <a:spcPts val="0"/>
              </a:spcAft>
              <a:buNone/>
              <a:defRPr sz="1200">
                <a:solidFill>
                  <a:srgbClr val="2D2D2D"/>
                </a:solidFill>
                <a:latin typeface="Arial"/>
                <a:ea typeface="Arial"/>
                <a:cs typeface="Arial"/>
              </a:defRPr>
            </a:pPr>
            <a:r>
              <a:rPr sz="1200" u="none">
                <a:solidFill>
                  <a:srgbClr val="2D2D2D"/>
                </a:solidFill>
                <a:latin typeface="Arial"/>
                <a:ea typeface="Arial"/>
                <a:cs typeface="Arial"/>
              </a:rPr>
              <a:t>• Pełny wynik należy do pracownika; inni widzą tylko wskazówki potrzebne do współpracy.</a:t>
            </a:r>
            <a:endParaRPr/>
          </a:p>
          <a:p xmlns:a="http://schemas.openxmlformats.org/drawingml/2006/main">
            <a:pPr marL="0" marR="0" lvl="0" indent="0" algn="l">
              <a:spcBef>
                <a:spcPts val="0"/>
              </a:spcBef>
              <a:spcAft>
                <a:spcPts val="0"/>
              </a:spcAft>
              <a:buNone/>
              <a:defRPr sz="1200">
                <a:solidFill>
                  <a:srgbClr val="2D2D2D"/>
                </a:solidFill>
                <a:latin typeface="Arial"/>
                <a:ea typeface="Arial"/>
                <a:cs typeface="Arial"/>
              </a:defRPr>
            </a:pPr>
            <a:r>
              <a:rPr sz="1200" u="none">
                <a:solidFill>
                  <a:srgbClr val="2D2D2D"/>
                </a:solidFill>
                <a:latin typeface="Arial"/>
                <a:ea typeface="Arial"/>
                <a:cs typeface="Arial"/>
              </a:rPr>
              <a:t>• Administrator widzi konta, strukturę i statystyki zbiorcze, ale nie rozmowy ani pełne wyniki.</a:t>
            </a:r>
            <a:endParaRPr/>
          </a:p>
        </p:txBody>
      </p:sp>
      <p:sp>
        <p:nvSpPr>
          <p:cNvPr id="3081" name="Google Shape;3081;p70">
            <a:extLst xmlns:a="http://schemas.openxmlformats.org/drawingml/2006/main">
              <a:ext uri="{FF2B5EF4-FFF2-40B4-BE49-F238E27FC236}">
                <a16:creationId xmlns:a16="http://schemas.microsoft.com/office/drawing/2014/main" id="{E1B0E5B1-EB3F-44E0-ADE2-0CD92C364E6D}"/>
              </a:ext>
            </a:extLst>
          </p:cNvPr>
          <p:cNvSpPr>
            <a:spLocks xmlns:a="http://schemas.openxmlformats.org/drawingml/2006/main" noGrp="1"/>
          </p:cNvSpPr>
          <p:nvPr/>
        </p:nvSpPr>
        <p:spPr>
          <a:xfrm xmlns:a="http://schemas.openxmlformats.org/drawingml/2006/main">
            <a:off x="4507992" y="2084832"/>
            <a:ext cx="3703320" cy="3236976"/>
          </a:xfrm>
          <a:prstGeom xmlns:a="http://schemas.openxmlformats.org/drawingml/2006/main" prst="roundRect">
            <a:avLst>
              <a:gd name="adj" fmla="val 2825"/>
            </a:avLst>
          </a:prstGeom>
          <a:solidFill xmlns:a="http://schemas.openxmlformats.org/drawingml/2006/main">
            <a:srgbClr val="EFEEF7"/>
          </a:solidFill>
          <a:ln xmlns:a="http://schemas.openxmlformats.org/drawingml/2006/main" w="12700" cmpd="sng">
            <a:solidFill>
              <a:srgbClr val="EFEEF7"/>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3082" name="Google Shape;3082;p70">
            <a:extLst xmlns:a="http://schemas.openxmlformats.org/drawingml/2006/main">
              <a:ext uri="{FF2B5EF4-FFF2-40B4-BE49-F238E27FC236}">
                <a16:creationId xmlns:a16="http://schemas.microsoft.com/office/drawing/2014/main" id="{87B015E7-06C0-4E43-8ED0-255D530A4BDC}"/>
              </a:ext>
            </a:extLst>
          </p:cNvPr>
          <p:cNvSpPr>
            <a:spLocks xmlns:a="http://schemas.openxmlformats.org/drawingml/2006/main" noGrp="1"/>
          </p:cNvSpPr>
          <p:nvPr/>
        </p:nvSpPr>
        <p:spPr>
          <a:xfrm xmlns:a="http://schemas.openxmlformats.org/drawingml/2006/main">
            <a:off x="4782312" y="2359152"/>
            <a:ext cx="402336" cy="402336"/>
          </a:xfrm>
          <a:prstGeom xmlns:a="http://schemas.openxmlformats.org/drawingml/2006/main" prst="ellipse">
            <a:avLst/>
          </a:prstGeom>
          <a:solidFill xmlns:a="http://schemas.openxmlformats.org/drawingml/2006/main">
            <a:srgbClr val="FFFFFF"/>
          </a:solidFill>
          <a:ln xmlns:a="http://schemas.openxmlformats.org/drawingml/2006/main" w="12700" cmpd="sng">
            <a:solidFill>
              <a:srgbClr val="FFFFFF"/>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3084" name="Google Shape;3084;p70">
            <a:extLst xmlns:a="http://schemas.openxmlformats.org/drawingml/2006/main">
              <a:ext uri="{FF2B5EF4-FFF2-40B4-BE49-F238E27FC236}">
                <a16:creationId xmlns:a16="http://schemas.microsoft.com/office/drawing/2014/main" id="{160AE3B1-33D9-46AA-820E-4C33510CFC04}"/>
              </a:ext>
            </a:extLst>
          </p:cNvPr>
          <p:cNvSpPr>
            <a:spLocks xmlns:a="http://schemas.openxmlformats.org/drawingml/2006/main" noGrp="1"/>
          </p:cNvSpPr>
          <p:nvPr/>
        </p:nvSpPr>
        <p:spPr>
          <a:xfrm xmlns:a="http://schemas.openxmlformats.org/drawingml/2006/main">
            <a:off x="5312664" y="2359152"/>
            <a:ext cx="2624328" cy="402336"/>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marR="0" lvl="0" indent="0" algn="l">
              <a:spcBef>
                <a:spcPts val="0"/>
              </a:spcBef>
              <a:spcAft>
                <a:spcPts val="0"/>
              </a:spcAft>
              <a:buClr>
                <a:srgbClr val="241C28"/>
              </a:buClr>
              <a:buSzPts val="1450"/>
              <a:buFont typeface="Calibri"/>
              <a:buNone/>
            </a:pPr>
            <a:r>
              <a:rPr sz="1450" b="1" u="none">
                <a:solidFill>
                  <a:srgbClr val="241C28"/>
                </a:solidFill>
                <a:latin typeface="Calibri"/>
                <a:ea typeface="Calibri"/>
                <a:cs typeface="Calibri"/>
              </a:rPr>
              <a:t>Dane i zabezpieczenia</a:t>
            </a:r>
            <a:endParaRPr sz="1450"/>
          </a:p>
        </p:txBody>
      </p:sp>
      <p:sp>
        <p:nvSpPr>
          <p:cNvPr id="3085" name="Google Shape;3085;p70">
            <a:extLst xmlns:a="http://schemas.openxmlformats.org/drawingml/2006/main">
              <a:ext uri="{FF2B5EF4-FFF2-40B4-BE49-F238E27FC236}">
                <a16:creationId xmlns:a16="http://schemas.microsoft.com/office/drawing/2014/main" id="{AD930AB0-4A79-47DD-951B-F7601412C880}"/>
              </a:ext>
            </a:extLst>
          </p:cNvPr>
          <p:cNvSpPr>
            <a:spLocks xmlns:a="http://schemas.openxmlformats.org/drawingml/2006/main" noGrp="1"/>
          </p:cNvSpPr>
          <p:nvPr/>
        </p:nvSpPr>
        <p:spPr>
          <a:xfrm xmlns:a="http://schemas.openxmlformats.org/drawingml/2006/main">
            <a:off x="4782312" y="2926080"/>
            <a:ext cx="3154680" cy="2249424"/>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152400" marR="0" lvl="0" indent="-152400" algn="l">
              <a:lnSpc>
                <a:spcPct val="106000"/>
              </a:lnSpc>
              <a:spcBef>
                <a:spcPts val="0"/>
              </a:spcBef>
              <a:spcAft>
                <a:spcPts val="0"/>
              </a:spcAft>
              <a:buClr>
                <a:srgbClr val="2D2D2D"/>
              </a:buClr>
              <a:buSzPts val="818"/>
              <a:buFont typeface="Calibri"/>
              <a:buChar char="•"/>
              <a:defRPr sz="1200">
                <a:solidFill>
                  <a:srgbClr val="2D2D2D"/>
                </a:solidFill>
                <a:latin typeface="Arial"/>
                <a:ea typeface="Arial"/>
                <a:cs typeface="Arial"/>
              </a:defRPr>
            </a:pPr>
            <a:r>
              <a:rPr sz="1200" u="none">
                <a:solidFill>
                  <a:srgbClr val="2D2D2D"/>
                </a:solidFill>
                <a:latin typeface="Arial"/>
                <a:ea typeface="Arial"/>
                <a:cs typeface="Arial"/>
              </a:rPr>
              <a:t>Dane są przechowywane w Unii Europejskiej, na infrastrukturze AWS.</a:t>
            </a:r>
            <a:endParaRPr sz="1150"/>
          </a:p>
          <a:p xmlns:a="http://schemas.openxmlformats.org/drawingml/2006/main">
            <a:pPr marL="0" marR="0" lvl="0" indent="0" algn="l">
              <a:spcBef>
                <a:spcPts val="600"/>
              </a:spcBef>
              <a:spcAft>
                <a:spcPts val="0"/>
              </a:spcAft>
              <a:buNone/>
              <a:defRPr sz="1200">
                <a:solidFill>
                  <a:srgbClr val="2D2D2D"/>
                </a:solidFill>
                <a:latin typeface="Arial"/>
                <a:ea typeface="Arial"/>
                <a:cs typeface="Arial"/>
              </a:defRPr>
            </a:pPr>
            <a:r>
              <a:rPr sz="1200" u="none">
                <a:solidFill>
                  <a:srgbClr val="2D2D2D"/>
                </a:solidFill>
                <a:latin typeface="Arial"/>
                <a:ea typeface="Arial"/>
                <a:cs typeface="Arial"/>
              </a:rPr>
              <a:t>• Połączenia HTTPS, szyfrowanie podczas przechowywania i automatyczne wylogowanie po 5 minutach bezczynności.</a:t>
            </a:r>
            <a:endParaRPr/>
          </a:p>
          <a:p xmlns:a="http://schemas.openxmlformats.org/drawingml/2006/main">
            <a:pPr marL="0" marR="0" lvl="0" indent="0" algn="l">
              <a:spcBef>
                <a:spcPts val="0"/>
              </a:spcBef>
              <a:spcAft>
                <a:spcPts val="0"/>
              </a:spcAft>
              <a:buNone/>
              <a:defRPr sz="1200">
                <a:solidFill>
                  <a:srgbClr val="2D2D2D"/>
                </a:solidFill>
                <a:latin typeface="Arial"/>
                <a:ea typeface="Arial"/>
                <a:cs typeface="Arial"/>
              </a:defRPr>
            </a:pPr>
            <a:r>
              <a:rPr sz="1200" u="none">
                <a:solidFill>
                  <a:srgbClr val="2D2D2D"/>
                </a:solidFill>
                <a:latin typeface="Arial"/>
                <a:ea typeface="Arial"/>
                <a:cs typeface="Arial"/>
              </a:rPr>
              <a:t>• Empatyzer nie ocenia pracowników, nie tworzy rankingów i nie służy do decyzji kadrowych.</a:t>
            </a:r>
            <a:endParaRPr/>
          </a:p>
          <a:p xmlns:a="http://schemas.openxmlformats.org/drawingml/2006/main">
            <a:pPr marL="0" marR="0" lvl="0" indent="0" algn="l">
              <a:spcBef>
                <a:spcPts val="0"/>
              </a:spcBef>
              <a:spcAft>
                <a:spcPts val="0"/>
              </a:spcAft>
              <a:buNone/>
              <a:defRPr sz="1200">
                <a:solidFill>
                  <a:srgbClr val="2D2D2D"/>
                </a:solidFill>
                <a:latin typeface="Arial"/>
                <a:ea typeface="Arial"/>
                <a:cs typeface="Arial"/>
              </a:defRPr>
            </a:pPr>
            <a:r>
              <a:rPr sz="1200" u="none">
                <a:solidFill>
                  <a:srgbClr val="2D2D2D"/>
                </a:solidFill>
                <a:latin typeface="Arial"/>
                <a:ea typeface="Arial"/>
                <a:cs typeface="Arial"/>
              </a:rPr>
              <a:t>• Konto można usunąć, a profil należy do osoby, nie do organizacji.</a:t>
            </a:r>
            <a:endParaRPr/>
          </a:p>
        </p:txBody>
      </p:sp>
      <p:sp>
        <p:nvSpPr>
          <p:cNvPr id="3086" name="Google Shape;3086;p70">
            <a:extLst xmlns:a="http://schemas.openxmlformats.org/drawingml/2006/main">
              <a:ext uri="{FF2B5EF4-FFF2-40B4-BE49-F238E27FC236}">
                <a16:creationId xmlns:a16="http://schemas.microsoft.com/office/drawing/2014/main" id="{44328911-A1D6-429D-B34D-7BA97C0993B9}"/>
              </a:ext>
            </a:extLst>
          </p:cNvPr>
          <p:cNvSpPr>
            <a:spLocks xmlns:a="http://schemas.openxmlformats.org/drawingml/2006/main" noGrp="1"/>
          </p:cNvSpPr>
          <p:nvPr/>
        </p:nvSpPr>
        <p:spPr>
          <a:xfrm xmlns:a="http://schemas.openxmlformats.org/drawingml/2006/main">
            <a:off x="8467344" y="2084832"/>
            <a:ext cx="3175711" cy="2871216"/>
          </a:xfrm>
          <a:prstGeom xmlns:a="http://schemas.openxmlformats.org/drawingml/2006/main" prst="rect">
            <a:avLst/>
          </a:prstGeom>
          <a:solidFill xmlns:a="http://schemas.openxmlformats.org/drawingml/2006/main">
            <a:srgbClr val="FFFFFF"/>
          </a:solidFill>
          <a:ln xmlns:a="http://schemas.openxmlformats.org/drawingml/2006/main" w="12700" cmpd="sng">
            <a:solidFill>
              <a:srgbClr val="E4DEE7"/>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pic>
        <p:nvPicPr>
          <p:cNvPr id="3136" name="Google Shape;3087;p70"/>
          <p:cNvPicPr>
            <a:picLocks xmlns:a="http://schemas.openxmlformats.org/drawingml/2006/main" noChangeAspect="1"/>
          </p:cNvPicPr>
          <p:nvPr/>
        </p:nvPicPr>
        <p:blipFill rotWithShape="1">
          <a:blip xmlns:r="http://schemas.openxmlformats.org/officeDocument/2006/relationships" xmlns:a="http://schemas.openxmlformats.org/drawingml/2006/main" r:embed="Rca66e0eb4ece4e4a">
            <a:alphaModFix/>
          </a:blip>
          <a:srcRect xmlns:a="http://schemas.openxmlformats.org/drawingml/2006/main" l="34200" t="7300" r="9300" b="62600"/>
          <a:stretch xmlns:a="http://schemas.openxmlformats.org/drawingml/2006/main"/>
        </p:blipFill>
        <p:spPr>
          <a:xfrm xmlns:a="http://schemas.openxmlformats.org/drawingml/2006/main" rot="0">
            <a:off x="8467344" y="2304288"/>
            <a:ext cx="3175711" cy="2476500"/>
          </a:xfrm>
          <a:prstGeom xmlns:a="http://schemas.openxmlformats.org/drawingml/2006/main" prst="rect">
            <a:avLst/>
          </a:prstGeom>
          <a:ln xmlns:a="http://schemas.openxmlformats.org/drawingml/2006/main">
            <a:noFill/>
          </a:ln>
        </p:spPr>
      </p:pic>
      <p:sp>
        <p:nvSpPr>
          <p:cNvPr id="3088" name="Google Shape;3088;p70">
            <a:extLst xmlns:a="http://schemas.openxmlformats.org/drawingml/2006/main">
              <a:ext uri="{FF2B5EF4-FFF2-40B4-BE49-F238E27FC236}">
                <a16:creationId xmlns:a16="http://schemas.microsoft.com/office/drawing/2014/main" id="{92C06A08-EF40-4AFA-9AEC-1651A89DA718}"/>
              </a:ext>
            </a:extLst>
          </p:cNvPr>
          <p:cNvSpPr>
            <a:spLocks xmlns:a="http://schemas.openxmlformats.org/drawingml/2006/main" noGrp="1"/>
          </p:cNvSpPr>
          <p:nvPr/>
        </p:nvSpPr>
        <p:spPr>
          <a:xfrm xmlns:a="http://schemas.openxmlformats.org/drawingml/2006/main">
            <a:off x="8467344" y="4855464"/>
            <a:ext cx="3175711" cy="50292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5000"/>
              </a:lnSpc>
              <a:spcBef>
                <a:spcPts val="0"/>
              </a:spcBef>
              <a:spcAft>
                <a:spcPts val="0"/>
              </a:spcAft>
              <a:buClr>
                <a:srgbClr val="6E6873"/>
              </a:buClr>
              <a:buSzPts val="900"/>
              <a:buFont typeface="Calibri"/>
              <a:buNone/>
            </a:pPr>
            <a:r>
              <a:rPr sz="900" u="none">
                <a:solidFill>
                  <a:srgbClr val="6E6873"/>
                </a:solidFill>
                <a:latin typeface="Calibri"/>
                <a:ea typeface="Calibri"/>
                <a:cs typeface="Calibri"/>
              </a:rPr>
              <a:t>Pytania o prywatność, na które odpowiada Em w aplikacji.</a:t>
            </a:r>
            <a:endParaRPr sz="900"/>
          </a:p>
        </p:txBody>
      </p:sp>
      <p:sp>
        <p:nvSpPr>
          <p:cNvPr id="3089" name="Google Shape;3089;p70">
            <a:extLst xmlns:a="http://schemas.openxmlformats.org/drawingml/2006/main">
              <a:ext uri="{FF2B5EF4-FFF2-40B4-BE49-F238E27FC236}">
                <a16:creationId xmlns:a16="http://schemas.microsoft.com/office/drawing/2014/main" id="{0156D74D-DA9D-4043-8308-89009D2627A0}"/>
              </a:ext>
            </a:extLst>
          </p:cNvPr>
          <p:cNvSpPr>
            <a:spLocks xmlns:a="http://schemas.openxmlformats.org/drawingml/2006/main" noGrp="1"/>
          </p:cNvSpPr>
          <p:nvPr/>
        </p:nvSpPr>
        <p:spPr>
          <a:xfrm xmlns:a="http://schemas.openxmlformats.org/drawingml/2006/main">
            <a:off x="548640" y="5541264"/>
            <a:ext cx="11094415" cy="658368"/>
          </a:xfrm>
          <a:prstGeom xmlns:a="http://schemas.openxmlformats.org/drawingml/2006/main" prst="roundRect">
            <a:avLst>
              <a:gd name="adj" fmla="val 13889"/>
            </a:avLst>
          </a:prstGeom>
          <a:solidFill xmlns:a="http://schemas.openxmlformats.org/drawingml/2006/main">
            <a:srgbClr val="EFE8F2"/>
          </a:solidFill>
          <a:ln xmlns:a="http://schemas.openxmlformats.org/drawingml/2006/main" w="12700" cmpd="sng">
            <a:solidFill>
              <a:srgbClr val="EFE8F2"/>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3091" name="Google Shape;3091;p70">
            <a:extLst xmlns:a="http://schemas.openxmlformats.org/drawingml/2006/main">
              <a:ext uri="{FF2B5EF4-FFF2-40B4-BE49-F238E27FC236}">
                <a16:creationId xmlns:a16="http://schemas.microsoft.com/office/drawing/2014/main" id="{04F18B45-4410-4A84-B78D-DFE92CD9EC4E}"/>
              </a:ext>
            </a:extLst>
          </p:cNvPr>
          <p:cNvSpPr>
            <a:spLocks xmlns:a="http://schemas.openxmlformats.org/drawingml/2006/main" noGrp="1"/>
          </p:cNvSpPr>
          <p:nvPr/>
        </p:nvSpPr>
        <p:spPr>
          <a:xfrm xmlns:a="http://schemas.openxmlformats.org/drawingml/2006/main">
            <a:off x="1371600" y="5541264"/>
            <a:ext cx="9978847" cy="6583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marR="0" lvl="0" indent="0" algn="l">
              <a:lnSpc>
                <a:spcPct val="105000"/>
              </a:lnSpc>
              <a:spcBef>
                <a:spcPts val="0"/>
              </a:spcBef>
              <a:spcAft>
                <a:spcPts val="0"/>
              </a:spcAft>
              <a:buClr>
                <a:srgbClr val="241C28"/>
              </a:buClr>
              <a:buSzPts val="1300"/>
              <a:buFont typeface="Calibri"/>
              <a:buNone/>
            </a:pPr>
            <a:r>
              <a:rPr sz="1300" b="1" u="none">
                <a:solidFill>
                  <a:srgbClr val="241C28"/>
                </a:solidFill>
                <a:latin typeface="Calibri"/>
                <a:ea typeface="Calibri"/>
                <a:cs typeface="Calibri"/>
              </a:rPr>
              <a:t>Rozmowy są prywatne, ale nie anonimowe: zapisują się na koncie użytkownika i widzi je tylko on.</a:t>
            </a:r>
            <a:endParaRPr sz="1300"/>
          </a:p>
        </p:txBody>
      </p:sp>
      <p:pic>
        <p:nvPicPr>
          <p:cNvPr id="3140" name="Google Shape;3092;p70"/>
          <p:cNvPicPr>
            <a:picLocks xmlns:a="http://schemas.openxmlformats.org/drawingml/2006/main" noChangeAspect="1"/>
          </p:cNvPicPr>
          <p:nvPr/>
        </p:nvPicPr>
        <p:blipFill rotWithShape="1">
          <a:blip xmlns:r="http://schemas.openxmlformats.org/officeDocument/2006/relationships" xmlns:a="http://schemas.openxmlformats.org/drawingml/2006/main" r:embed="Rb4376d2cd4eb4e18">
            <a:alphaModFix/>
          </a:blip>
          <a:srcRect xmlns:a="http://schemas.openxmlformats.org/drawingml/2006/main" l="0" t="0" r="0" b="0"/>
          <a:stretch xmlns:a="http://schemas.openxmlformats.org/drawingml/2006/main"/>
        </p:blipFill>
        <p:spPr>
          <a:xfrm xmlns:a="http://schemas.openxmlformats.org/drawingml/2006/main">
            <a:off x="10682935" y="6410433"/>
            <a:ext cx="960120" cy="163614"/>
          </a:xfrm>
          <a:prstGeom xmlns:a="http://schemas.openxmlformats.org/drawingml/2006/main" prst="rect">
            <a:avLst/>
          </a:prstGeom>
          <a:ln xmlns:a="http://schemas.openxmlformats.org/drawingml/2006/main">
            <a:noFill/>
          </a:ln>
        </p:spPr>
      </p:pic>
      <p:sp>
        <p:nvSpPr>
          <p:cNvPr id="3093" name="Google Shape;3093;p70">
            <a:extLst xmlns:a="http://schemas.openxmlformats.org/drawingml/2006/main">
              <a:ext uri="{FF2B5EF4-FFF2-40B4-BE49-F238E27FC236}">
                <a16:creationId xmlns:a16="http://schemas.microsoft.com/office/drawing/2014/main" id="{94F7BB7E-1FDB-4673-BFD9-E20E1ECBE520}"/>
              </a:ext>
            </a:extLst>
          </p:cNvPr>
          <p:cNvSpPr>
            <a:spLocks xmlns:a="http://schemas.openxmlformats.org/drawingml/2006/main" noGrp="1"/>
          </p:cNvSpPr>
          <p:nvPr/>
        </p:nvSpPr>
        <p:spPr>
          <a:xfrm xmlns:a="http://schemas.openxmlformats.org/drawingml/2006/main">
            <a:off x="5381625" y="338138"/>
            <a:ext cx="1476375" cy="295275"/>
          </a:xfrm>
          <a:prstGeom xmlns:a="http://schemas.openxmlformats.org/drawingml/2006/main" prst="roundRect">
            <a:avLst>
              <a:gd name="adj" fmla="val 50000"/>
            </a:avLst>
          </a:prstGeom>
          <a:solidFill xmlns:a="http://schemas.openxmlformats.org/drawingml/2006/main">
            <a:srgbClr val="4F2854"/>
          </a:solidFill>
          <a:ln xmlns:a="http://schemas.openxmlformats.org/drawingml/2006/main" w="9525" cmpd="sng">
            <a:solidFill>
              <a:srgbClr val="4F2854"/>
            </a:solidFill>
            <a:prstDash val="solid"/>
            <a:headEnd type="none" w="sm" len="sm"/>
            <a:tailEnd type="none" w="sm" len="sm"/>
          </a:ln>
        </p:spPr>
        <p:txBody>
          <a:bodyPr xmlns:a="http://schemas.openxmlformats.org/drawingml/2006/main" spcFirstLastPara="1" wrap="square" lIns="47625" tIns="0" rIns="47625" bIns="0" anchor="ctr">
            <a:noAutofit/>
          </a:bodyPr>
          <a:lstStyle xmlns:a="http://schemas.openxmlformats.org/drawingml/2006/main"/>
          <a:p xmlns:a="http://schemas.openxmlformats.org/drawingml/2006/main">
            <a:pPr marL="0" marR="0" lvl="0" indent="0" algn="ctr">
              <a:spcBef>
                <a:spcPts val="0"/>
              </a:spcBef>
              <a:spcAft>
                <a:spcPts val="0"/>
              </a:spcAft>
              <a:buNone/>
            </a:pPr>
            <a:r>
              <a:rPr sz="788" b="1" u="none">
                <a:solidFill>
                  <a:srgbClr val="FFFFFF"/>
                </a:solidFill>
              </a:rPr>
              <a:t>Wdrożenie i prywatność</a:t>
            </a:r>
            <a:endParaRPr/>
          </a:p>
        </p:txBody>
      </p:sp>
      <p:sp>
        <p:nvSpPr>
          <p:cNvPr id="3094" name="Google Shape;3094;p70">
            <a:extLst xmlns:a="http://schemas.openxmlformats.org/drawingml/2006/main">
              <a:ext uri="{FF2B5EF4-FFF2-40B4-BE49-F238E27FC236}">
                <a16:creationId xmlns:a16="http://schemas.microsoft.com/office/drawing/2014/main" id="{BAC6F329-B51B-459D-B97E-45B9F364171E}"/>
              </a:ext>
            </a:extLst>
          </p:cNvPr>
          <p:cNvSpPr>
            <a:spLocks xmlns:a="http://schemas.openxmlformats.org/drawingml/2006/main" noGrp="1"/>
          </p:cNvSpPr>
          <p:nvPr/>
        </p:nvSpPr>
        <p:spPr>
          <a:xfrm xmlns:a="http://schemas.openxmlformats.org/drawingml/2006/main">
            <a:off x="384048" y="146304"/>
            <a:ext cx="11475720" cy="50292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3095" name="Google Shape;3095;p70">
            <a:extLst xmlns:a="http://schemas.openxmlformats.org/drawingml/2006/main">
              <a:ext uri="{FF2B5EF4-FFF2-40B4-BE49-F238E27FC236}">
                <a16:creationId xmlns:a16="http://schemas.microsoft.com/office/drawing/2014/main" id="{3DEE2BA4-809A-448E-B651-1F3E33CC4F60}"/>
              </a:ext>
            </a:extLst>
          </p:cNvPr>
          <p:cNvSpPr>
            <a:spLocks xmlns:a="http://schemas.openxmlformats.org/drawingml/2006/main" noGrp="1"/>
          </p:cNvSpPr>
          <p:nvPr/>
        </p:nvSpPr>
        <p:spPr>
          <a:xfrm xmlns:a="http://schemas.openxmlformats.org/drawingml/2006/main">
            <a:off x="548640" y="324612"/>
            <a:ext cx="685800"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Problem</a:t>
            </a:r>
            <a:endParaRPr/>
          </a:p>
        </p:txBody>
      </p:sp>
      <p:sp>
        <p:nvSpPr>
          <p:cNvPr id="3096" name="Google Shape;3096;p70">
            <a:extLst xmlns:a="http://schemas.openxmlformats.org/drawingml/2006/main">
              <a:ext uri="{FF2B5EF4-FFF2-40B4-BE49-F238E27FC236}">
                <a16:creationId xmlns:a16="http://schemas.microsoft.com/office/drawing/2014/main" id="{BAD07499-B8DA-437B-B153-DB2B6B183A50}"/>
              </a:ext>
            </a:extLst>
          </p:cNvPr>
          <p:cNvSpPr>
            <a:spLocks xmlns:a="http://schemas.openxmlformats.org/drawingml/2006/main" noGrp="1"/>
          </p:cNvSpPr>
          <p:nvPr/>
        </p:nvSpPr>
        <p:spPr>
          <a:xfrm xmlns:a="http://schemas.openxmlformats.org/drawingml/2006/main">
            <a:off x="1307592"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3097" name="Google Shape;3097;p70">
            <a:hlinkClick xmlns:r="http://schemas.openxmlformats.org/officeDocument/2006/relationships" xmlns:a="http://schemas.openxmlformats.org/drawingml/2006/main" r:id="R3ad2f45fab0643df" action="ppaction://hlinksldjump"/>
            <a:extLst xmlns:a="http://schemas.openxmlformats.org/drawingml/2006/main">
              <a:ext uri="{FF2B5EF4-FFF2-40B4-BE49-F238E27FC236}">
                <a16:creationId xmlns:a16="http://schemas.microsoft.com/office/drawing/2014/main" id="{8CCC5113-0FED-400E-B59F-20365E4A1B2A}"/>
              </a:ext>
            </a:extLst>
          </p:cNvPr>
          <p:cNvSpPr>
            <a:spLocks xmlns:a="http://schemas.openxmlformats.org/drawingml/2006/main" noGrp="1"/>
          </p:cNvSpPr>
          <p:nvPr/>
        </p:nvSpPr>
        <p:spPr>
          <a:xfrm xmlns:a="http://schemas.openxmlformats.org/drawingml/2006/main">
            <a:off x="502919" y="265176"/>
            <a:ext cx="777240"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3098" name="Google Shape;3098;p70">
            <a:extLst xmlns:a="http://schemas.openxmlformats.org/drawingml/2006/main">
              <a:ext uri="{FF2B5EF4-FFF2-40B4-BE49-F238E27FC236}">
                <a16:creationId xmlns:a16="http://schemas.microsoft.com/office/drawing/2014/main" id="{92EC0B84-16ED-4AEF-9F00-5CB47AD8C009}"/>
              </a:ext>
            </a:extLst>
          </p:cNvPr>
          <p:cNvSpPr>
            <a:spLocks xmlns:a="http://schemas.openxmlformats.org/drawingml/2006/main" noGrp="1"/>
          </p:cNvSpPr>
          <p:nvPr/>
        </p:nvSpPr>
        <p:spPr>
          <a:xfrm xmlns:a="http://schemas.openxmlformats.org/drawingml/2006/main">
            <a:off x="1353312" y="324612"/>
            <a:ext cx="14813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Dlaczego problem wraca</a:t>
            </a:r>
            <a:endParaRPr/>
          </a:p>
        </p:txBody>
      </p:sp>
      <p:sp>
        <p:nvSpPr>
          <p:cNvPr id="3099" name="Google Shape;3099;p70">
            <a:extLst xmlns:a="http://schemas.openxmlformats.org/drawingml/2006/main">
              <a:ext uri="{FF2B5EF4-FFF2-40B4-BE49-F238E27FC236}">
                <a16:creationId xmlns:a16="http://schemas.microsoft.com/office/drawing/2014/main" id="{22466FE9-78E3-430A-9E78-DA9BBF905122}"/>
              </a:ext>
            </a:extLst>
          </p:cNvPr>
          <p:cNvSpPr>
            <a:spLocks xmlns:a="http://schemas.openxmlformats.org/drawingml/2006/main" noGrp="1"/>
          </p:cNvSpPr>
          <p:nvPr/>
        </p:nvSpPr>
        <p:spPr>
          <a:xfrm xmlns:a="http://schemas.openxmlformats.org/drawingml/2006/main">
            <a:off x="2907792"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3100" name="Google Shape;3100;p70">
            <a:hlinkClick xmlns:r="http://schemas.openxmlformats.org/officeDocument/2006/relationships" xmlns:a="http://schemas.openxmlformats.org/drawingml/2006/main" r:id="R062b6b5f502a471d" action="ppaction://hlinksldjump"/>
            <a:extLst xmlns:a="http://schemas.openxmlformats.org/drawingml/2006/main">
              <a:ext uri="{FF2B5EF4-FFF2-40B4-BE49-F238E27FC236}">
                <a16:creationId xmlns:a16="http://schemas.microsoft.com/office/drawing/2014/main" id="{4D296289-BB9B-42D4-9A1A-8793C02A96DD}"/>
              </a:ext>
            </a:extLst>
          </p:cNvPr>
          <p:cNvSpPr>
            <a:spLocks xmlns:a="http://schemas.openxmlformats.org/drawingml/2006/main" noGrp="1"/>
          </p:cNvSpPr>
          <p:nvPr/>
        </p:nvSpPr>
        <p:spPr>
          <a:xfrm xmlns:a="http://schemas.openxmlformats.org/drawingml/2006/main">
            <a:off x="1307592" y="265176"/>
            <a:ext cx="1572768"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3101" name="Google Shape;3101;p70">
            <a:extLst xmlns:a="http://schemas.openxmlformats.org/drawingml/2006/main">
              <a:ext uri="{FF2B5EF4-FFF2-40B4-BE49-F238E27FC236}">
                <a16:creationId xmlns:a16="http://schemas.microsoft.com/office/drawing/2014/main" id="{8F2F7C72-AD8D-4270-A647-91BDE89BB8BE}"/>
              </a:ext>
            </a:extLst>
          </p:cNvPr>
          <p:cNvSpPr>
            <a:spLocks xmlns:a="http://schemas.openxmlformats.org/drawingml/2006/main" noGrp="1"/>
          </p:cNvSpPr>
          <p:nvPr/>
        </p:nvSpPr>
        <p:spPr>
          <a:xfrm xmlns:a="http://schemas.openxmlformats.org/drawingml/2006/main">
            <a:off x="2999232" y="324612"/>
            <a:ext cx="74980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Empatyzer</a:t>
            </a:r>
            <a:endParaRPr/>
          </a:p>
        </p:txBody>
      </p:sp>
      <p:sp>
        <p:nvSpPr>
          <p:cNvPr id="3102" name="Google Shape;3102;p70">
            <a:extLst xmlns:a="http://schemas.openxmlformats.org/drawingml/2006/main">
              <a:ext uri="{FF2B5EF4-FFF2-40B4-BE49-F238E27FC236}">
                <a16:creationId xmlns:a16="http://schemas.microsoft.com/office/drawing/2014/main" id="{D1F73E19-D886-4F8D-9A7A-5F9C54F5EDF7}"/>
              </a:ext>
            </a:extLst>
          </p:cNvPr>
          <p:cNvSpPr>
            <a:spLocks xmlns:a="http://schemas.openxmlformats.org/drawingml/2006/main" noGrp="1"/>
          </p:cNvSpPr>
          <p:nvPr/>
        </p:nvSpPr>
        <p:spPr>
          <a:xfrm xmlns:a="http://schemas.openxmlformats.org/drawingml/2006/main">
            <a:off x="3822191"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3103" name="Google Shape;3103;p70">
            <a:hlinkClick xmlns:r="http://schemas.openxmlformats.org/officeDocument/2006/relationships" xmlns:a="http://schemas.openxmlformats.org/drawingml/2006/main" r:id="Rb6fbb29dd7e34e72" action="ppaction://hlinksldjump"/>
            <a:extLst xmlns:a="http://schemas.openxmlformats.org/drawingml/2006/main">
              <a:ext uri="{FF2B5EF4-FFF2-40B4-BE49-F238E27FC236}">
                <a16:creationId xmlns:a16="http://schemas.microsoft.com/office/drawing/2014/main" id="{952D9178-8ABF-41DE-94EA-3509BF8F5D83}"/>
              </a:ext>
            </a:extLst>
          </p:cNvPr>
          <p:cNvSpPr>
            <a:spLocks xmlns:a="http://schemas.openxmlformats.org/drawingml/2006/main" noGrp="1"/>
          </p:cNvSpPr>
          <p:nvPr/>
        </p:nvSpPr>
        <p:spPr>
          <a:xfrm xmlns:a="http://schemas.openxmlformats.org/drawingml/2006/main">
            <a:off x="2953512" y="265176"/>
            <a:ext cx="841247"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3104" name="Google Shape;3104;p70">
            <a:extLst xmlns:a="http://schemas.openxmlformats.org/drawingml/2006/main">
              <a:ext uri="{FF2B5EF4-FFF2-40B4-BE49-F238E27FC236}">
                <a16:creationId xmlns:a16="http://schemas.microsoft.com/office/drawing/2014/main" id="{B11419D3-9D0B-43E9-9808-B2BCC3F11BAC}"/>
              </a:ext>
            </a:extLst>
          </p:cNvPr>
          <p:cNvSpPr>
            <a:spLocks xmlns:a="http://schemas.openxmlformats.org/drawingml/2006/main" noGrp="1"/>
          </p:cNvSpPr>
          <p:nvPr/>
        </p:nvSpPr>
        <p:spPr>
          <a:xfrm xmlns:a="http://schemas.openxmlformats.org/drawingml/2006/main">
            <a:off x="3858768" y="324612"/>
            <a:ext cx="960120"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Jak to działa</a:t>
            </a:r>
            <a:endParaRPr/>
          </a:p>
        </p:txBody>
      </p:sp>
      <p:sp>
        <p:nvSpPr>
          <p:cNvPr id="3105" name="Google Shape;3105;p70">
            <a:extLst xmlns:a="http://schemas.openxmlformats.org/drawingml/2006/main">
              <a:ext uri="{FF2B5EF4-FFF2-40B4-BE49-F238E27FC236}">
                <a16:creationId xmlns:a16="http://schemas.microsoft.com/office/drawing/2014/main" id="{12F695A9-E1C0-48AF-A9A5-D1343697646E}"/>
              </a:ext>
            </a:extLst>
          </p:cNvPr>
          <p:cNvSpPr>
            <a:spLocks xmlns:a="http://schemas.openxmlformats.org/drawingml/2006/main" noGrp="1"/>
          </p:cNvSpPr>
          <p:nvPr/>
        </p:nvSpPr>
        <p:spPr>
          <a:xfrm xmlns:a="http://schemas.openxmlformats.org/drawingml/2006/main">
            <a:off x="4892040"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3106" name="Google Shape;3106;p70">
            <a:hlinkClick xmlns:r="http://schemas.openxmlformats.org/officeDocument/2006/relationships" xmlns:a="http://schemas.openxmlformats.org/drawingml/2006/main" r:id="Rfd4376c453bf4dac" action="ppaction://hlinksldjump"/>
            <a:extLst xmlns:a="http://schemas.openxmlformats.org/drawingml/2006/main">
              <a:ext uri="{FF2B5EF4-FFF2-40B4-BE49-F238E27FC236}">
                <a16:creationId xmlns:a16="http://schemas.microsoft.com/office/drawing/2014/main" id="{C0795C50-5D28-49F1-B75B-1C74A4E20805}"/>
              </a:ext>
            </a:extLst>
          </p:cNvPr>
          <p:cNvSpPr>
            <a:spLocks xmlns:a="http://schemas.openxmlformats.org/drawingml/2006/main" noGrp="1"/>
          </p:cNvSpPr>
          <p:nvPr/>
        </p:nvSpPr>
        <p:spPr>
          <a:xfrm xmlns:a="http://schemas.openxmlformats.org/drawingml/2006/main">
            <a:off x="3813048" y="265176"/>
            <a:ext cx="1051560"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3107" name="Google Shape;3107;p70">
            <a:extLst xmlns:a="http://schemas.openxmlformats.org/drawingml/2006/main">
              <a:ext uri="{FF2B5EF4-FFF2-40B4-BE49-F238E27FC236}">
                <a16:creationId xmlns:a16="http://schemas.microsoft.com/office/drawing/2014/main" id="{BD765895-7670-4CA4-9383-C0098B70DA76}"/>
              </a:ext>
            </a:extLst>
          </p:cNvPr>
          <p:cNvSpPr>
            <a:spLocks xmlns:a="http://schemas.openxmlformats.org/drawingml/2006/main" noGrp="1"/>
          </p:cNvSpPr>
          <p:nvPr/>
        </p:nvSpPr>
        <p:spPr>
          <a:xfrm xmlns:a="http://schemas.openxmlformats.org/drawingml/2006/main">
            <a:off x="4965192" y="324612"/>
            <a:ext cx="1097280"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Co się zmienia</a:t>
            </a:r>
            <a:endParaRPr/>
          </a:p>
        </p:txBody>
      </p:sp>
      <p:sp>
        <p:nvSpPr>
          <p:cNvPr id="3108" name="Google Shape;3108;p70">
            <a:extLst xmlns:a="http://schemas.openxmlformats.org/drawingml/2006/main">
              <a:ext uri="{FF2B5EF4-FFF2-40B4-BE49-F238E27FC236}">
                <a16:creationId xmlns:a16="http://schemas.microsoft.com/office/drawing/2014/main" id="{5C545AB6-44AA-40A9-A3CD-7AFECED35DEB}"/>
              </a:ext>
            </a:extLst>
          </p:cNvPr>
          <p:cNvSpPr>
            <a:spLocks xmlns:a="http://schemas.openxmlformats.org/drawingml/2006/main" noGrp="1"/>
          </p:cNvSpPr>
          <p:nvPr/>
        </p:nvSpPr>
        <p:spPr>
          <a:xfrm xmlns:a="http://schemas.openxmlformats.org/drawingml/2006/main">
            <a:off x="6135624"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3109" name="Google Shape;3109;p70">
            <a:hlinkClick xmlns:r="http://schemas.openxmlformats.org/officeDocument/2006/relationships" xmlns:a="http://schemas.openxmlformats.org/drawingml/2006/main" r:id="R7dedf8cb5b834644" action="ppaction://hlinksldjump"/>
            <a:extLst xmlns:a="http://schemas.openxmlformats.org/drawingml/2006/main">
              <a:ext uri="{FF2B5EF4-FFF2-40B4-BE49-F238E27FC236}">
                <a16:creationId xmlns:a16="http://schemas.microsoft.com/office/drawing/2014/main" id="{70CE2206-F816-41C8-BF9C-F522EC9D85EF}"/>
              </a:ext>
            </a:extLst>
          </p:cNvPr>
          <p:cNvSpPr>
            <a:spLocks xmlns:a="http://schemas.openxmlformats.org/drawingml/2006/main" noGrp="1"/>
          </p:cNvSpPr>
          <p:nvPr/>
        </p:nvSpPr>
        <p:spPr>
          <a:xfrm xmlns:a="http://schemas.openxmlformats.org/drawingml/2006/main">
            <a:off x="4919472" y="265176"/>
            <a:ext cx="1188720"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3110" name="Google Shape;3110;p70">
            <a:extLst xmlns:a="http://schemas.openxmlformats.org/drawingml/2006/main">
              <a:ext uri="{FF2B5EF4-FFF2-40B4-BE49-F238E27FC236}">
                <a16:creationId xmlns:a16="http://schemas.microsoft.com/office/drawing/2014/main" id="{8976248B-7A73-4DA1-94F7-8C68F516B0B1}"/>
              </a:ext>
            </a:extLst>
          </p:cNvPr>
          <p:cNvSpPr>
            <a:spLocks xmlns:a="http://schemas.openxmlformats.org/drawingml/2006/main" noGrp="1"/>
          </p:cNvSpPr>
          <p:nvPr/>
        </p:nvSpPr>
        <p:spPr>
          <a:xfrm xmlns:a="http://schemas.openxmlformats.org/drawingml/2006/main">
            <a:off x="6144768" y="265176"/>
            <a:ext cx="1682495" cy="292608"/>
          </a:xfrm>
          <a:prstGeom xmlns:a="http://schemas.openxmlformats.org/drawingml/2006/main" prst="roundRect">
            <a:avLst>
              <a:gd name="adj" fmla="val 16667"/>
            </a:avLst>
          </a:prstGeom>
          <a:solidFill xmlns:a="http://schemas.openxmlformats.org/drawingml/2006/main">
            <a:srgbClr val="4F2854"/>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3111" name="Google Shape;3111;p70">
            <a:extLst xmlns:a="http://schemas.openxmlformats.org/drawingml/2006/main">
              <a:ext uri="{FF2B5EF4-FFF2-40B4-BE49-F238E27FC236}">
                <a16:creationId xmlns:a16="http://schemas.microsoft.com/office/drawing/2014/main" id="{A22DF690-9949-4F1F-82C3-3ED4353F4711}"/>
              </a:ext>
            </a:extLst>
          </p:cNvPr>
          <p:cNvSpPr>
            <a:spLocks xmlns:a="http://schemas.openxmlformats.org/drawingml/2006/main" noGrp="1"/>
          </p:cNvSpPr>
          <p:nvPr/>
        </p:nvSpPr>
        <p:spPr>
          <a:xfrm xmlns:a="http://schemas.openxmlformats.org/drawingml/2006/main">
            <a:off x="6199632" y="324612"/>
            <a:ext cx="157276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FFFFFF"/>
                </a:solidFill>
                <a:latin typeface="Calibri"/>
                <a:ea typeface="Calibri"/>
                <a:cs typeface="Calibri"/>
              </a:rPr>
              <a:t>Wdrożenie i prywatność</a:t>
            </a:r>
            <a:endParaRPr/>
          </a:p>
        </p:txBody>
      </p:sp>
      <p:sp>
        <p:nvSpPr>
          <p:cNvPr id="3112" name="Google Shape;3112;p70">
            <a:extLst xmlns:a="http://schemas.openxmlformats.org/drawingml/2006/main">
              <a:ext uri="{FF2B5EF4-FFF2-40B4-BE49-F238E27FC236}">
                <a16:creationId xmlns:a16="http://schemas.microsoft.com/office/drawing/2014/main" id="{17B00A7E-8E48-497F-AB10-E252AB1F54B4}"/>
              </a:ext>
            </a:extLst>
          </p:cNvPr>
          <p:cNvSpPr>
            <a:spLocks xmlns:a="http://schemas.openxmlformats.org/drawingml/2006/main" noGrp="1"/>
          </p:cNvSpPr>
          <p:nvPr/>
        </p:nvSpPr>
        <p:spPr>
          <a:xfrm xmlns:a="http://schemas.openxmlformats.org/drawingml/2006/main">
            <a:off x="7845552"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4F2854"/>
                </a:solidFill>
                <a:latin typeface="Calibri"/>
                <a:ea typeface="Calibri"/>
                <a:cs typeface="Calibri"/>
              </a:rPr>
              <a:t>▸</a:t>
            </a:r>
            <a:endParaRPr/>
          </a:p>
        </p:txBody>
      </p:sp>
      <p:sp>
        <p:nvSpPr>
          <p:cNvPr id="3113" name="Google Shape;3113;p70">
            <a:hlinkClick xmlns:r="http://schemas.openxmlformats.org/officeDocument/2006/relationships" xmlns:a="http://schemas.openxmlformats.org/drawingml/2006/main" r:id="R19bac9c0900f420a" action="ppaction://hlinksldjump"/>
            <a:extLst xmlns:a="http://schemas.openxmlformats.org/drawingml/2006/main">
              <a:ext uri="{FF2B5EF4-FFF2-40B4-BE49-F238E27FC236}">
                <a16:creationId xmlns:a16="http://schemas.microsoft.com/office/drawing/2014/main" id="{85FFA35C-E350-4D7E-A6AD-4961E108E6DF}"/>
              </a:ext>
            </a:extLst>
          </p:cNvPr>
          <p:cNvSpPr>
            <a:spLocks xmlns:a="http://schemas.openxmlformats.org/drawingml/2006/main" noGrp="1"/>
          </p:cNvSpPr>
          <p:nvPr/>
        </p:nvSpPr>
        <p:spPr>
          <a:xfrm xmlns:a="http://schemas.openxmlformats.org/drawingml/2006/main">
            <a:off x="6153912" y="265176"/>
            <a:ext cx="1664208"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3114" name="Google Shape;3114;p70">
            <a:extLst xmlns:a="http://schemas.openxmlformats.org/drawingml/2006/main">
              <a:ext uri="{FF2B5EF4-FFF2-40B4-BE49-F238E27FC236}">
                <a16:creationId xmlns:a16="http://schemas.microsoft.com/office/drawing/2014/main" id="{869B1B8B-A81D-4C87-B6D0-88A18D77D1C8}"/>
              </a:ext>
            </a:extLst>
          </p:cNvPr>
          <p:cNvSpPr>
            <a:spLocks xmlns:a="http://schemas.openxmlformats.org/drawingml/2006/main" noGrp="1"/>
          </p:cNvSpPr>
          <p:nvPr/>
        </p:nvSpPr>
        <p:spPr>
          <a:xfrm xmlns:a="http://schemas.openxmlformats.org/drawingml/2006/main">
            <a:off x="7955279" y="324612"/>
            <a:ext cx="694944"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Dowody</a:t>
            </a:r>
            <a:endParaRPr/>
          </a:p>
        </p:txBody>
      </p:sp>
      <p:sp>
        <p:nvSpPr>
          <p:cNvPr id="3115" name="Google Shape;3115;p70">
            <a:extLst xmlns:a="http://schemas.openxmlformats.org/drawingml/2006/main">
              <a:ext uri="{FF2B5EF4-FFF2-40B4-BE49-F238E27FC236}">
                <a16:creationId xmlns:a16="http://schemas.microsoft.com/office/drawing/2014/main" id="{992614E9-4965-4549-86B1-7E65F09C0272}"/>
              </a:ext>
            </a:extLst>
          </p:cNvPr>
          <p:cNvSpPr>
            <a:spLocks xmlns:a="http://schemas.openxmlformats.org/drawingml/2006/main" noGrp="1"/>
          </p:cNvSpPr>
          <p:nvPr/>
        </p:nvSpPr>
        <p:spPr>
          <a:xfrm xmlns:a="http://schemas.openxmlformats.org/drawingml/2006/main">
            <a:off x="8723376"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3116" name="Google Shape;3116;p70">
            <a:hlinkClick xmlns:r="http://schemas.openxmlformats.org/officeDocument/2006/relationships" xmlns:a="http://schemas.openxmlformats.org/drawingml/2006/main" r:id="R05d884f32f5240bc" action="ppaction://hlinksldjump"/>
            <a:extLst xmlns:a="http://schemas.openxmlformats.org/drawingml/2006/main">
              <a:ext uri="{FF2B5EF4-FFF2-40B4-BE49-F238E27FC236}">
                <a16:creationId xmlns:a16="http://schemas.microsoft.com/office/drawing/2014/main" id="{DFA37E5B-4098-4835-A1ED-E7A12AE304BA}"/>
              </a:ext>
            </a:extLst>
          </p:cNvPr>
          <p:cNvSpPr>
            <a:spLocks xmlns:a="http://schemas.openxmlformats.org/drawingml/2006/main" noGrp="1"/>
          </p:cNvSpPr>
          <p:nvPr/>
        </p:nvSpPr>
        <p:spPr>
          <a:xfrm xmlns:a="http://schemas.openxmlformats.org/drawingml/2006/main">
            <a:off x="7909559" y="265176"/>
            <a:ext cx="786384"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3117" name="Google Shape;3117;p70">
            <a:extLst xmlns:a="http://schemas.openxmlformats.org/drawingml/2006/main">
              <a:ext uri="{FF2B5EF4-FFF2-40B4-BE49-F238E27FC236}">
                <a16:creationId xmlns:a16="http://schemas.microsoft.com/office/drawing/2014/main" id="{7B814291-AEFF-4032-85A7-F6CCA8E34496}"/>
              </a:ext>
            </a:extLst>
          </p:cNvPr>
          <p:cNvSpPr>
            <a:spLocks xmlns:a="http://schemas.openxmlformats.org/drawingml/2006/main" noGrp="1"/>
          </p:cNvSpPr>
          <p:nvPr/>
        </p:nvSpPr>
        <p:spPr>
          <a:xfrm xmlns:a="http://schemas.openxmlformats.org/drawingml/2006/main">
            <a:off x="8823960" y="324612"/>
            <a:ext cx="1005840"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Następny krok</a:t>
            </a:r>
            <a:endParaRPr/>
          </a:p>
        </p:txBody>
      </p:sp>
      <p:sp>
        <p:nvSpPr>
          <p:cNvPr id="3118" name="Google Shape;3118;p70">
            <a:hlinkClick xmlns:r="http://schemas.openxmlformats.org/officeDocument/2006/relationships" xmlns:a="http://schemas.openxmlformats.org/drawingml/2006/main" r:id="R56dc3c1588c04e85" action="ppaction://hlinksldjump"/>
            <a:extLst xmlns:a="http://schemas.openxmlformats.org/drawingml/2006/main">
              <a:ext uri="{FF2B5EF4-FFF2-40B4-BE49-F238E27FC236}">
                <a16:creationId xmlns:a16="http://schemas.microsoft.com/office/drawing/2014/main" id="{3A9E3E16-8DEB-4377-BAE8-468C861E0947}"/>
              </a:ext>
            </a:extLst>
          </p:cNvPr>
          <p:cNvSpPr>
            <a:spLocks xmlns:a="http://schemas.openxmlformats.org/drawingml/2006/main" noGrp="1"/>
          </p:cNvSpPr>
          <p:nvPr/>
        </p:nvSpPr>
        <p:spPr>
          <a:xfrm xmlns:a="http://schemas.openxmlformats.org/drawingml/2006/main">
            <a:off x="8778240" y="265176"/>
            <a:ext cx="1097280"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pic>
        <p:nvPicPr>
          <p:cNvPr id="3167" name="Google Shape;3078;p70"/>
          <p:cNvPicPr>
            <a:picLocks xmlns:a="http://schemas.openxmlformats.org/drawingml/2006/main" noChangeAspect="1"/>
          </p:cNvPicPr>
          <p:nvPr/>
        </p:nvPicPr>
        <p:blipFill>
          <a:blip xmlns:r="http://schemas.openxmlformats.org/officeDocument/2006/relationships" xmlns:a="http://schemas.openxmlformats.org/drawingml/2006/main" r:embed="R5e971d1cc81544fe"/>
          <a:srcRect xmlns:a="http://schemas.openxmlformats.org/drawingml/2006/main" l="0" t="0" r="0" b="0"/>
          <a:stretch xmlns:a="http://schemas.openxmlformats.org/drawingml/2006/main"/>
        </p:blipFill>
        <p:spPr>
          <a:xfrm xmlns:a="http://schemas.openxmlformats.org/drawingml/2006/main">
            <a:off x="923544" y="2459736"/>
            <a:ext cx="201168" cy="201168"/>
          </a:xfrm>
          <a:prstGeom xmlns:a="http://schemas.openxmlformats.org/drawingml/2006/main" prst="rect">
            <a:avLst/>
          </a:prstGeom>
        </p:spPr>
      </p:pic>
      <p:pic>
        <p:nvPicPr>
          <p:cNvPr id="3168" name="Google Shape;3083;p70"/>
          <p:cNvPicPr>
            <a:picLocks xmlns:a="http://schemas.openxmlformats.org/drawingml/2006/main" noChangeAspect="1"/>
          </p:cNvPicPr>
          <p:nvPr/>
        </p:nvPicPr>
        <p:blipFill>
          <a:blip xmlns:r="http://schemas.openxmlformats.org/officeDocument/2006/relationships" xmlns:a="http://schemas.openxmlformats.org/drawingml/2006/main" r:embed="R7066dacddb874b21"/>
          <a:srcRect xmlns:a="http://schemas.openxmlformats.org/drawingml/2006/main" l="0" t="0" r="0" b="0"/>
          <a:stretch xmlns:a="http://schemas.openxmlformats.org/drawingml/2006/main"/>
        </p:blipFill>
        <p:spPr>
          <a:xfrm xmlns:a="http://schemas.openxmlformats.org/drawingml/2006/main">
            <a:off x="4882896" y="2459736"/>
            <a:ext cx="201168" cy="201168"/>
          </a:xfrm>
          <a:prstGeom xmlns:a="http://schemas.openxmlformats.org/drawingml/2006/main" prst="rect">
            <a:avLst/>
          </a:prstGeom>
        </p:spPr>
      </p:pic>
      <p:pic>
        <p:nvPicPr>
          <p:cNvPr id="3169" name="Google Shape;3090;p70"/>
          <p:cNvPicPr>
            <a:picLocks xmlns:a="http://schemas.openxmlformats.org/drawingml/2006/main" noChangeAspect="1"/>
          </p:cNvPicPr>
          <p:nvPr/>
        </p:nvPicPr>
        <p:blipFill>
          <a:blip xmlns:r="http://schemas.openxmlformats.org/officeDocument/2006/relationships" xmlns:a="http://schemas.openxmlformats.org/drawingml/2006/main" r:embed="Rd7483bd887874d9c"/>
          <a:srcRect xmlns:a="http://schemas.openxmlformats.org/drawingml/2006/main" l="0" t="0" r="0" b="0"/>
          <a:stretch xmlns:a="http://schemas.openxmlformats.org/drawingml/2006/main"/>
        </p:blipFill>
        <p:spPr>
          <a:xfrm xmlns:a="http://schemas.openxmlformats.org/drawingml/2006/main">
            <a:off x="841248" y="5715000"/>
            <a:ext cx="310896" cy="310896"/>
          </a:xfrm>
          <a:prstGeom xmlns:a="http://schemas.openxmlformats.org/drawingml/2006/main" prst="rect">
            <a:avLst/>
          </a:prstGeom>
        </p:spPr>
      </p:pic>
    </p:spTree>
    <p:extLst>
      <p:ext uri="{BB962C8B-B14F-4D97-AF65-F5344CB8AC3E}">
        <p14:creationId xmlns:p14="http://schemas.microsoft.com/office/powerpoint/2010/main" val="1412571008"/>
      </p:ext>
    </p:extLst>
  </p:cSld>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831" name="Google Shape;831;p24">
            <a:extLst xmlns:a="http://schemas.openxmlformats.org/drawingml/2006/main">
              <a:ext uri="{FF2B5EF4-FFF2-40B4-BE49-F238E27FC236}">
                <a16:creationId xmlns:a16="http://schemas.microsoft.com/office/drawing/2014/main" id="{7FC27660-89D5-4FBC-BAE3-855D6B39B3CF}"/>
              </a:ext>
            </a:extLst>
          </p:cNvPr>
          <p:cNvSpPr>
            <a:spLocks xmlns:a="http://schemas.openxmlformats.org/drawingml/2006/main" noGrp="1"/>
          </p:cNvSpPr>
          <p:nvPr/>
        </p:nvSpPr>
        <p:spPr>
          <a:xfrm xmlns:a="http://schemas.openxmlformats.org/drawingml/2006/main">
            <a:off x="731520" y="1097280"/>
            <a:ext cx="10058400" cy="256032"/>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spcBef>
                <a:spcPts val="0"/>
              </a:spcBef>
              <a:spcAft>
                <a:spcPts val="0"/>
              </a:spcAft>
              <a:buClr>
                <a:srgbClr val="FFFFFF"/>
              </a:buClr>
              <a:buSzPts val="850"/>
              <a:buFont typeface="Calibri"/>
              <a:buNone/>
            </a:pPr>
            <a:r>
              <a:rPr sz="850" b="1" u="none">
                <a:solidFill>
                  <a:srgbClr val="FFFFFF"/>
                </a:solidFill>
                <a:latin typeface="Calibri"/>
                <a:ea typeface="Calibri"/>
                <a:cs typeface="Calibri"/>
              </a:rPr>
              <a:t>ZAPROSZENIE DO KONTAKTU</a:t>
            </a:r>
            <a:endParaRPr sz="1000"/>
          </a:p>
        </p:txBody>
      </p:sp>
      <p:sp>
        <p:nvSpPr>
          <p:cNvPr id="832" name="Google Shape;832;p24">
            <a:extLst xmlns:a="http://schemas.openxmlformats.org/drawingml/2006/main">
              <a:ext uri="{FF2B5EF4-FFF2-40B4-BE49-F238E27FC236}">
                <a16:creationId xmlns:a16="http://schemas.microsoft.com/office/drawing/2014/main" id="{6EF0798E-93D5-4C7D-9F24-C65603145EFB}"/>
              </a:ext>
            </a:extLst>
          </p:cNvPr>
          <p:cNvSpPr>
            <a:spLocks xmlns:a="http://schemas.openxmlformats.org/drawingml/2006/main" noGrp="1"/>
          </p:cNvSpPr>
          <p:nvPr>
            <p:ph type="title" idx="0"/>
          </p:nvPr>
        </p:nvSpPr>
        <p:spPr>
          <a:xfrm xmlns:a="http://schemas.openxmlformats.org/drawingml/2006/main">
            <a:off x="731520" y="1481328"/>
            <a:ext cx="10058400" cy="9144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lvl="0" indent="0" algn="l">
              <a:spcBef>
                <a:spcPts val="0"/>
              </a:spcBef>
              <a:spcAft>
                <a:spcPts val="0"/>
              </a:spcAft>
              <a:buClr>
                <a:srgbClr val="FFFFFF"/>
              </a:buClr>
              <a:buSzPts val="3200"/>
              <a:buFont typeface="Calibri"/>
              <a:buNone/>
            </a:pPr>
            <a:r>
              <a:rPr sz="3200" b="1" u="none">
                <a:solidFill>
                  <a:srgbClr val="FFFFFF"/>
                </a:solidFill>
                <a:latin typeface="Calibri"/>
                <a:ea typeface="Calibri"/>
                <a:cs typeface="Calibri"/>
              </a:rPr>
              <a:t>Wybierz jedną ze ścieżek</a:t>
            </a:r>
            <a:endParaRPr sz="4000"/>
          </a:p>
        </p:txBody>
      </p:sp>
      <p:sp>
        <p:nvSpPr>
          <p:cNvPr id="833" name="Google Shape;833;p24">
            <a:extLst xmlns:a="http://schemas.openxmlformats.org/drawingml/2006/main">
              <a:ext uri="{FF2B5EF4-FFF2-40B4-BE49-F238E27FC236}">
                <a16:creationId xmlns:a16="http://schemas.microsoft.com/office/drawing/2014/main" id="{857A85E7-4A57-4D51-992A-DCF83763F2C1}"/>
              </a:ext>
            </a:extLst>
          </p:cNvPr>
          <p:cNvSpPr>
            <a:spLocks xmlns:a="http://schemas.openxmlformats.org/drawingml/2006/main" noGrp="1"/>
          </p:cNvSpPr>
          <p:nvPr/>
        </p:nvSpPr>
        <p:spPr>
          <a:xfrm xmlns:a="http://schemas.openxmlformats.org/drawingml/2006/main">
            <a:off x="731520" y="2514600"/>
            <a:ext cx="9326880" cy="64008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10000"/>
              </a:lnSpc>
              <a:spcBef>
                <a:spcPts val="0"/>
              </a:spcBef>
              <a:spcAft>
                <a:spcPts val="0"/>
              </a:spcAft>
              <a:buClr>
                <a:srgbClr val="FFFFFF"/>
              </a:buClr>
              <a:buSzPts val="1300"/>
              <a:buFont typeface="Calibri"/>
              <a:buNone/>
            </a:pPr>
            <a:r>
              <a:rPr sz="1300" b="0" u="none">
                <a:solidFill>
                  <a:srgbClr val="FFFFFF"/>
                </a:solidFill>
                <a:latin typeface="Calibri"/>
                <a:ea typeface="Calibri"/>
                <a:cs typeface="Calibri"/>
              </a:rPr>
              <a:t>W 30 minut zobaczysz, jak Em pomaga ją przygotować — z uwzględnieniem konkretnej osoby.</a:t>
            </a:r>
            <a:endParaRPr sz="1600"/>
          </a:p>
        </p:txBody>
      </p:sp>
      <p:sp>
        <p:nvSpPr>
          <p:cNvPr id="834" name="Google Shape;834;p24">
            <a:extLst xmlns:a="http://schemas.openxmlformats.org/drawingml/2006/main">
              <a:ext uri="{FF2B5EF4-FFF2-40B4-BE49-F238E27FC236}">
                <a16:creationId xmlns:a16="http://schemas.microsoft.com/office/drawing/2014/main" id="{ED4AE1AD-DF3C-4C8A-AAC1-7C809CE048E4}"/>
              </a:ext>
            </a:extLst>
          </p:cNvPr>
          <p:cNvSpPr>
            <a:spLocks xmlns:a="http://schemas.openxmlformats.org/drawingml/2006/main" noGrp="1"/>
          </p:cNvSpPr>
          <p:nvPr/>
        </p:nvSpPr>
        <p:spPr>
          <a:xfrm xmlns:a="http://schemas.openxmlformats.org/drawingml/2006/main">
            <a:off x="731520" y="3310128"/>
            <a:ext cx="3393338" cy="1572768"/>
          </a:xfrm>
          <a:prstGeom xmlns:a="http://schemas.openxmlformats.org/drawingml/2006/main" prst="roundRect">
            <a:avLst>
              <a:gd name="adj" fmla="val 5814"/>
            </a:avLst>
          </a:prstGeom>
          <a:solidFill xmlns:a="http://schemas.openxmlformats.org/drawingml/2006/main">
            <a:srgbClr val="FFFFFF">
              <a:alpha val="12157"/>
            </a:srgbClr>
          </a:solidFill>
          <a:ln xmlns:a="http://schemas.openxmlformats.org/drawingml/2006/main" w="9525" cmpd="sng">
            <a:solidFill>
              <a:srgbClr val="B9A9C1"/>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836" name="Google Shape;836;p24">
            <a:extLst xmlns:a="http://schemas.openxmlformats.org/drawingml/2006/main">
              <a:ext uri="{FF2B5EF4-FFF2-40B4-BE49-F238E27FC236}">
                <a16:creationId xmlns:a16="http://schemas.microsoft.com/office/drawing/2014/main" id="{0B53FDB3-A883-406C-949D-7C16AE151FAD}"/>
              </a:ext>
            </a:extLst>
          </p:cNvPr>
          <p:cNvSpPr>
            <a:spLocks xmlns:a="http://schemas.openxmlformats.org/drawingml/2006/main" noGrp="1"/>
          </p:cNvSpPr>
          <p:nvPr/>
        </p:nvSpPr>
        <p:spPr>
          <a:xfrm xmlns:a="http://schemas.openxmlformats.org/drawingml/2006/main">
            <a:off x="1408176" y="3566160"/>
            <a:ext cx="2442362" cy="329184"/>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marR="0" lvl="0" indent="0" algn="l">
              <a:spcBef>
                <a:spcPts val="0"/>
              </a:spcBef>
              <a:spcAft>
                <a:spcPts val="0"/>
              </a:spcAft>
              <a:buClr>
                <a:srgbClr val="FFFFFF"/>
              </a:buClr>
              <a:buSzPts val="1050"/>
              <a:buFont typeface="Calibri"/>
              <a:buNone/>
            </a:pPr>
            <a:r>
              <a:rPr sz="1050" b="1" u="none">
                <a:solidFill>
                  <a:srgbClr val="FFFFFF"/>
                </a:solidFill>
                <a:latin typeface="Calibri"/>
                <a:ea typeface="Calibri"/>
                <a:cs typeface="Calibri"/>
              </a:rPr>
              <a:t>Umów demo</a:t>
            </a:r>
            <a:endParaRPr sz="1400"/>
          </a:p>
        </p:txBody>
      </p:sp>
      <p:sp>
        <p:nvSpPr>
          <p:cNvPr id="837" name="Google Shape;837;p24">
            <a:extLst xmlns:a="http://schemas.openxmlformats.org/drawingml/2006/main">
              <a:ext uri="{FF2B5EF4-FFF2-40B4-BE49-F238E27FC236}">
                <a16:creationId xmlns:a16="http://schemas.microsoft.com/office/drawing/2014/main" id="{E24E200B-A2C9-483A-961A-ECED241CE168}"/>
              </a:ext>
            </a:extLst>
          </p:cNvPr>
          <p:cNvSpPr>
            <a:spLocks xmlns:a="http://schemas.openxmlformats.org/drawingml/2006/main" noGrp="1"/>
          </p:cNvSpPr>
          <p:nvPr/>
        </p:nvSpPr>
        <p:spPr>
          <a:xfrm xmlns:a="http://schemas.openxmlformats.org/drawingml/2006/main">
            <a:off x="1005840" y="4041648"/>
            <a:ext cx="2844698" cy="694944"/>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8000"/>
              </a:lnSpc>
              <a:spcBef>
                <a:spcPts val="0"/>
              </a:spcBef>
              <a:spcAft>
                <a:spcPts val="0"/>
              </a:spcAft>
              <a:buClr>
                <a:srgbClr val="FFFFFF"/>
              </a:buClr>
              <a:buSzPts val="918"/>
              <a:buFont typeface="Calibri"/>
              <a:buNone/>
            </a:pPr>
            <a:r>
              <a:rPr sz="919" b="0" u="none">
                <a:solidFill>
                  <a:srgbClr val="FFFFFF"/>
                </a:solidFill>
                <a:latin typeface="Calibri"/>
                <a:ea typeface="Calibri"/>
                <a:cs typeface="Calibri"/>
              </a:rPr>
              <a:t>Napisz lub zadzwoń. Pokażemy Em na rozmowie, którą naprawdę masz przed sobą.</a:t>
            </a:r>
            <a:endParaRPr sz="1150"/>
          </a:p>
        </p:txBody>
      </p:sp>
      <p:sp>
        <p:nvSpPr>
          <p:cNvPr id="838" name="Google Shape;838;p24">
            <a:extLst xmlns:a="http://schemas.openxmlformats.org/drawingml/2006/main">
              <a:ext uri="{FF2B5EF4-FFF2-40B4-BE49-F238E27FC236}">
                <a16:creationId xmlns:a16="http://schemas.microsoft.com/office/drawing/2014/main" id="{7FD7EEC4-421A-4EA0-9051-7A6DC6C12D53}"/>
              </a:ext>
            </a:extLst>
          </p:cNvPr>
          <p:cNvSpPr>
            <a:spLocks xmlns:a="http://schemas.openxmlformats.org/drawingml/2006/main" noGrp="1"/>
          </p:cNvSpPr>
          <p:nvPr/>
        </p:nvSpPr>
        <p:spPr>
          <a:xfrm xmlns:a="http://schemas.openxmlformats.org/drawingml/2006/main">
            <a:off x="4399178" y="3310128"/>
            <a:ext cx="3393338" cy="1572768"/>
          </a:xfrm>
          <a:prstGeom xmlns:a="http://schemas.openxmlformats.org/drawingml/2006/main" prst="roundRect">
            <a:avLst>
              <a:gd name="adj" fmla="val 5814"/>
            </a:avLst>
          </a:prstGeom>
          <a:solidFill xmlns:a="http://schemas.openxmlformats.org/drawingml/2006/main">
            <a:srgbClr val="FFFFFF">
              <a:alpha val="12157"/>
            </a:srgbClr>
          </a:solidFill>
          <a:ln xmlns:a="http://schemas.openxmlformats.org/drawingml/2006/main" w="9525" cmpd="sng">
            <a:solidFill>
              <a:srgbClr val="B9A9C1"/>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840" name="Google Shape;840;p24">
            <a:extLst xmlns:a="http://schemas.openxmlformats.org/drawingml/2006/main">
              <a:ext uri="{FF2B5EF4-FFF2-40B4-BE49-F238E27FC236}">
                <a16:creationId xmlns:a16="http://schemas.microsoft.com/office/drawing/2014/main" id="{6D46F63F-D71F-431C-96B9-213EECE5E404}"/>
              </a:ext>
            </a:extLst>
          </p:cNvPr>
          <p:cNvSpPr>
            <a:spLocks xmlns:a="http://schemas.openxmlformats.org/drawingml/2006/main" noGrp="1"/>
          </p:cNvSpPr>
          <p:nvPr/>
        </p:nvSpPr>
        <p:spPr>
          <a:xfrm xmlns:a="http://schemas.openxmlformats.org/drawingml/2006/main">
            <a:off x="5075834" y="3566160"/>
            <a:ext cx="2442362" cy="329184"/>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marR="0" lvl="0" indent="0" algn="l">
              <a:spcBef>
                <a:spcPts val="0"/>
              </a:spcBef>
              <a:spcAft>
                <a:spcPts val="0"/>
              </a:spcAft>
              <a:buClr>
                <a:srgbClr val="FFFFFF"/>
              </a:buClr>
              <a:buSzPts val="1050"/>
              <a:buFont typeface="Calibri"/>
              <a:buNone/>
            </a:pPr>
            <a:r>
              <a:rPr sz="1050" b="1" u="none">
                <a:solidFill>
                  <a:srgbClr val="FFFFFF"/>
                </a:solidFill>
                <a:latin typeface="Calibri"/>
                <a:ea typeface="Calibri"/>
                <a:cs typeface="Calibri"/>
              </a:rPr>
              <a:t>Sprawdź samodzielnie</a:t>
            </a:r>
            <a:endParaRPr sz="1400"/>
          </a:p>
        </p:txBody>
      </p:sp>
      <p:sp>
        <p:nvSpPr>
          <p:cNvPr id="841" name="Google Shape;841;p24">
            <a:extLst xmlns:a="http://schemas.openxmlformats.org/drawingml/2006/main">
              <a:ext uri="{FF2B5EF4-FFF2-40B4-BE49-F238E27FC236}">
                <a16:creationId xmlns:a16="http://schemas.microsoft.com/office/drawing/2014/main" id="{DF59BED5-F154-46B1-BCD0-94716149C490}"/>
              </a:ext>
            </a:extLst>
          </p:cNvPr>
          <p:cNvSpPr>
            <a:spLocks xmlns:a="http://schemas.openxmlformats.org/drawingml/2006/main" noGrp="1"/>
          </p:cNvSpPr>
          <p:nvPr/>
        </p:nvSpPr>
        <p:spPr>
          <a:xfrm xmlns:a="http://schemas.openxmlformats.org/drawingml/2006/main">
            <a:off x="4673498" y="4041648"/>
            <a:ext cx="2844698" cy="694944"/>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8000"/>
              </a:lnSpc>
              <a:spcBef>
                <a:spcPts val="0"/>
              </a:spcBef>
              <a:spcAft>
                <a:spcPts val="0"/>
              </a:spcAft>
              <a:buClr>
                <a:srgbClr val="FFFFFF"/>
              </a:buClr>
              <a:buSzPts val="918"/>
              <a:buFont typeface="Calibri"/>
              <a:buNone/>
            </a:pPr>
            <a:r>
              <a:rPr sz="919" b="0" u="none">
                <a:solidFill>
                  <a:srgbClr val="FFFFFF"/>
                </a:solidFill>
                <a:latin typeface="Calibri"/>
                <a:ea typeface="Calibri"/>
                <a:cs typeface="Calibri"/>
              </a:rPr>
              <a:t>Załóż konto na empatyzer.com. Pierwsze 3 osoby w organizacji korzystają bezpłatnie.</a:t>
            </a:r>
            <a:endParaRPr sz="1150"/>
          </a:p>
        </p:txBody>
      </p:sp>
      <p:sp>
        <p:nvSpPr>
          <p:cNvPr id="842" name="Google Shape;842;p24">
            <a:extLst xmlns:a="http://schemas.openxmlformats.org/drawingml/2006/main">
              <a:ext uri="{FF2B5EF4-FFF2-40B4-BE49-F238E27FC236}">
                <a16:creationId xmlns:a16="http://schemas.microsoft.com/office/drawing/2014/main" id="{29A094B4-1A7C-4145-95FE-FD3D61EE39C0}"/>
              </a:ext>
            </a:extLst>
          </p:cNvPr>
          <p:cNvSpPr>
            <a:spLocks xmlns:a="http://schemas.openxmlformats.org/drawingml/2006/main" noGrp="1"/>
          </p:cNvSpPr>
          <p:nvPr/>
        </p:nvSpPr>
        <p:spPr>
          <a:xfrm xmlns:a="http://schemas.openxmlformats.org/drawingml/2006/main">
            <a:off x="8066837" y="3310128"/>
            <a:ext cx="3393338" cy="1572768"/>
          </a:xfrm>
          <a:prstGeom xmlns:a="http://schemas.openxmlformats.org/drawingml/2006/main" prst="roundRect">
            <a:avLst>
              <a:gd name="adj" fmla="val 5814"/>
            </a:avLst>
          </a:prstGeom>
          <a:solidFill xmlns:a="http://schemas.openxmlformats.org/drawingml/2006/main">
            <a:srgbClr val="FFFFFF">
              <a:alpha val="12157"/>
            </a:srgbClr>
          </a:solidFill>
          <a:ln xmlns:a="http://schemas.openxmlformats.org/drawingml/2006/main" w="9525" cmpd="sng">
            <a:solidFill>
              <a:srgbClr val="B9A9C1"/>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844" name="Google Shape;844;p24">
            <a:extLst xmlns:a="http://schemas.openxmlformats.org/drawingml/2006/main">
              <a:ext uri="{FF2B5EF4-FFF2-40B4-BE49-F238E27FC236}">
                <a16:creationId xmlns:a16="http://schemas.microsoft.com/office/drawing/2014/main" id="{6AE07FA0-39A2-496A-A85D-1642EB37484D}"/>
              </a:ext>
            </a:extLst>
          </p:cNvPr>
          <p:cNvSpPr>
            <a:spLocks xmlns:a="http://schemas.openxmlformats.org/drawingml/2006/main" noGrp="1"/>
          </p:cNvSpPr>
          <p:nvPr/>
        </p:nvSpPr>
        <p:spPr>
          <a:xfrm xmlns:a="http://schemas.openxmlformats.org/drawingml/2006/main">
            <a:off x="8743493" y="3566160"/>
            <a:ext cx="2442362" cy="329184"/>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marR="0" lvl="0" indent="0" algn="l">
              <a:spcBef>
                <a:spcPts val="0"/>
              </a:spcBef>
              <a:spcAft>
                <a:spcPts val="0"/>
              </a:spcAft>
              <a:buClr>
                <a:srgbClr val="FFFFFF"/>
              </a:buClr>
              <a:buSzPts val="1050"/>
              <a:buFont typeface="Calibri"/>
              <a:buNone/>
            </a:pPr>
            <a:r>
              <a:rPr sz="1050" b="1" u="none">
                <a:solidFill>
                  <a:srgbClr val="FFFFFF"/>
                </a:solidFill>
                <a:latin typeface="Calibri"/>
                <a:ea typeface="Calibri"/>
                <a:cs typeface="Calibri"/>
              </a:rPr>
              <a:t>Po demo</a:t>
            </a:r>
            <a:endParaRPr sz="1400"/>
          </a:p>
        </p:txBody>
      </p:sp>
      <p:sp>
        <p:nvSpPr>
          <p:cNvPr id="845" name="Google Shape;845;p24">
            <a:extLst xmlns:a="http://schemas.openxmlformats.org/drawingml/2006/main">
              <a:ext uri="{FF2B5EF4-FFF2-40B4-BE49-F238E27FC236}">
                <a16:creationId xmlns:a16="http://schemas.microsoft.com/office/drawing/2014/main" id="{D3864B8B-B0EE-4EB4-920C-7F4167FF6D8A}"/>
              </a:ext>
            </a:extLst>
          </p:cNvPr>
          <p:cNvSpPr>
            <a:spLocks xmlns:a="http://schemas.openxmlformats.org/drawingml/2006/main" noGrp="1"/>
          </p:cNvSpPr>
          <p:nvPr/>
        </p:nvSpPr>
        <p:spPr>
          <a:xfrm xmlns:a="http://schemas.openxmlformats.org/drawingml/2006/main">
            <a:off x="8341157" y="4041648"/>
            <a:ext cx="2844698" cy="694944"/>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8000"/>
              </a:lnSpc>
              <a:spcBef>
                <a:spcPts val="0"/>
              </a:spcBef>
              <a:spcAft>
                <a:spcPts val="0"/>
              </a:spcAft>
              <a:buClr>
                <a:srgbClr val="FFFFFF"/>
              </a:buClr>
              <a:buSzPts val="780"/>
              <a:buFont typeface="Calibri"/>
              <a:buNone/>
            </a:pPr>
            <a:r>
              <a:rPr sz="900" b="0" u="none">
                <a:solidFill>
                  <a:srgbClr val="FFFFFF"/>
                </a:solidFill>
                <a:latin typeface="Calibri"/>
                <a:ea typeface="Calibri"/>
                <a:cs typeface="Calibri"/>
              </a:rPr>
              <a:t>Dostaniesz opis bezpieczeństwa, warunki licencji i prosty wariant startu od jednego działu.</a:t>
            </a:r>
            <a:endParaRPr sz="900"/>
          </a:p>
        </p:txBody>
      </p:sp>
      <p:sp>
        <p:nvSpPr>
          <p:cNvPr id="846" name="Google Shape;846;p24">
            <a:extLst xmlns:a="http://schemas.openxmlformats.org/drawingml/2006/main">
              <a:ext uri="{FF2B5EF4-FFF2-40B4-BE49-F238E27FC236}">
                <a16:creationId xmlns:a16="http://schemas.microsoft.com/office/drawing/2014/main" id="{499E5AC4-988E-4850-B5C6-6B15790D82B7}"/>
              </a:ext>
            </a:extLst>
          </p:cNvPr>
          <p:cNvSpPr>
            <a:spLocks xmlns:a="http://schemas.openxmlformats.org/drawingml/2006/main" noGrp="1"/>
          </p:cNvSpPr>
          <p:nvPr/>
        </p:nvSpPr>
        <p:spPr>
          <a:xfrm xmlns:a="http://schemas.openxmlformats.org/drawingml/2006/main">
            <a:off x="731520" y="5230368"/>
            <a:ext cx="7315200" cy="4572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spcBef>
                <a:spcPts val="0"/>
              </a:spcBef>
              <a:spcAft>
                <a:spcPts val="0"/>
              </a:spcAft>
              <a:buClr>
                <a:srgbClr val="FFFFFF"/>
              </a:buClr>
              <a:buSzPts val="1800"/>
              <a:buFont typeface="Calibri"/>
              <a:buNone/>
            </a:pPr>
            <a:r>
              <a:rPr sz="1800" b="1" u="none">
                <a:solidFill>
                  <a:srgbClr val="FFFFFF"/>
                </a:solidFill>
                <a:latin typeface="Calibri"/>
                <a:ea typeface="Calibri"/>
                <a:cs typeface="Calibri"/>
              </a:rPr>
              <a:t>Nie zgaduj. Pytaj Em.</a:t>
            </a:r>
            <a:endParaRPr sz="2200"/>
          </a:p>
        </p:txBody>
      </p:sp>
      <p:sp>
        <p:nvSpPr>
          <p:cNvPr id="847" name="Google Shape;847;p24">
            <a:extLst xmlns:a="http://schemas.openxmlformats.org/drawingml/2006/main">
              <a:ext uri="{FF2B5EF4-FFF2-40B4-BE49-F238E27FC236}">
                <a16:creationId xmlns:a16="http://schemas.microsoft.com/office/drawing/2014/main" id="{60EB869D-EC83-45A9-A73E-222DAD4E9BF1}"/>
              </a:ext>
            </a:extLst>
          </p:cNvPr>
          <p:cNvSpPr>
            <a:spLocks xmlns:a="http://schemas.openxmlformats.org/drawingml/2006/main" noGrp="1"/>
          </p:cNvSpPr>
          <p:nvPr/>
        </p:nvSpPr>
        <p:spPr>
          <a:xfrm xmlns:a="http://schemas.openxmlformats.org/drawingml/2006/main">
            <a:off x="731520" y="5779008"/>
            <a:ext cx="9144000" cy="27432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spcBef>
                <a:spcPts val="0"/>
              </a:spcBef>
              <a:spcAft>
                <a:spcPts val="0"/>
              </a:spcAft>
              <a:buClr>
                <a:srgbClr val="FFFFFF"/>
              </a:buClr>
              <a:buSzPts val="1000"/>
              <a:buFont typeface="Calibri"/>
              <a:buNone/>
            </a:pPr>
            <a:r>
              <a:rPr sz="1000" b="0" u="none">
                <a:solidFill>
                  <a:srgbClr val="FFFFFF"/>
                </a:solidFill>
                <a:latin typeface="Calibri"/>
                <a:ea typeface="Calibri"/>
                <a:cs typeface="Calibri"/>
              </a:rPr>
              <a:t>Piotr Golczyk · piotr@empatyzer.com · +48 668 89 87 11</a:t>
            </a:r>
            <a:endParaRPr sz="1100"/>
          </a:p>
        </p:txBody>
      </p:sp>
      <p:pic>
        <p:nvPicPr>
          <p:cNvPr id="868" name="Google Shape;848;p24"/>
          <p:cNvPicPr>
            <a:picLocks xmlns:a="http://schemas.openxmlformats.org/drawingml/2006/main" noChangeAspect="1"/>
          </p:cNvPicPr>
          <p:nvPr/>
        </p:nvPicPr>
        <p:blipFill rotWithShape="1">
          <a:blip xmlns:r="http://schemas.openxmlformats.org/officeDocument/2006/relationships" xmlns:a="http://schemas.openxmlformats.org/drawingml/2006/main" r:embed="R54551f75460f4bfb">
            <a:alphaModFix/>
          </a:blip>
          <a:srcRect xmlns:a="http://schemas.openxmlformats.org/drawingml/2006/main" l="0" t="0" r="0" b="0"/>
          <a:stretch xmlns:a="http://schemas.openxmlformats.org/drawingml/2006/main"/>
        </p:blipFill>
        <p:spPr>
          <a:xfrm xmlns:a="http://schemas.openxmlformats.org/drawingml/2006/main">
            <a:off x="9905695" y="6144768"/>
            <a:ext cx="1554480" cy="264899"/>
          </a:xfrm>
          <a:prstGeom xmlns:a="http://schemas.openxmlformats.org/drawingml/2006/main" prst="rect">
            <a:avLst/>
          </a:prstGeom>
          <a:ln xmlns:a="http://schemas.openxmlformats.org/drawingml/2006/main">
            <a:noFill/>
          </a:ln>
        </p:spPr>
      </p:pic>
      <p:sp>
        <p:nvSpPr>
          <p:cNvPr id="849" name="Google Shape;849;p24">
            <a:hlinkClick xmlns:r="http://schemas.openxmlformats.org/officeDocument/2006/relationships" xmlns:a="http://schemas.openxmlformats.org/drawingml/2006/main" r:id="R0b53fc4ff0604356" action="ppaction://hlinksldjump"/>
            <a:extLst xmlns:a="http://schemas.openxmlformats.org/drawingml/2006/main">
              <a:ext uri="{FF2B5EF4-FFF2-40B4-BE49-F238E27FC236}">
                <a16:creationId xmlns:a16="http://schemas.microsoft.com/office/drawing/2014/main" id="{0ABECA0E-009F-4EAA-A409-6AFB3C265B27}"/>
              </a:ext>
            </a:extLst>
          </p:cNvPr>
          <p:cNvSpPr>
            <a:spLocks xmlns:a="http://schemas.openxmlformats.org/drawingml/2006/main" noGrp="1"/>
          </p:cNvSpPr>
          <p:nvPr/>
        </p:nvSpPr>
        <p:spPr>
          <a:xfrm xmlns:a="http://schemas.openxmlformats.org/drawingml/2006/main">
            <a:off x="9601200" y="1028700"/>
            <a:ext cx="1847850" cy="323850"/>
          </a:xfrm>
          <a:prstGeom xmlns:a="http://schemas.openxmlformats.org/drawingml/2006/main" prst="roundRect">
            <a:avLst>
              <a:gd name="adj" fmla="val 50000"/>
            </a:avLst>
          </a:prstGeom>
          <a:solidFill xmlns:a="http://schemas.openxmlformats.org/drawingml/2006/main">
            <a:srgbClr val="4F2854"/>
          </a:solidFill>
          <a:ln xmlns:a="http://schemas.openxmlformats.org/drawingml/2006/main" w="9525" cmpd="sng">
            <a:solidFill>
              <a:srgbClr val="4F2854"/>
            </a:solidFill>
            <a:prstDash val="solid"/>
            <a:headEnd type="none" w="sm" len="sm"/>
            <a:tailEnd type="none" w="sm" len="sm"/>
          </a:ln>
        </p:spPr>
        <p:txBody>
          <a:bodyPr xmlns:a="http://schemas.openxmlformats.org/drawingml/2006/main" spcFirstLastPara="1" wrap="square" lIns="76200" tIns="0" rIns="76200" bIns="0" anchor="ctr">
            <a:noAutofit/>
          </a:bodyPr>
          <a:lstStyle xmlns:a="http://schemas.openxmlformats.org/drawingml/2006/main"/>
          <a:p xmlns:a="http://schemas.openxmlformats.org/drawingml/2006/main">
            <a:pPr marL="0" marR="0" lvl="0" indent="0" algn="ctr">
              <a:spcBef>
                <a:spcPts val="0"/>
              </a:spcBef>
              <a:spcAft>
                <a:spcPts val="0"/>
              </a:spcAft>
              <a:buNone/>
            </a:pPr>
            <a:r>
              <a:rPr sz="950" b="1" u="none">
                <a:solidFill>
                  <a:srgbClr val="4DB3C4"/>
                </a:solidFill>
                <a:latin typeface="Calibri"/>
                <a:ea typeface="Calibri"/>
                <a:cs typeface="Calibri"/>
              </a:rPr>
              <a:t>Od początku</a:t>
            </a:r>
            <a:endParaRPr/>
          </a:p>
        </p:txBody>
      </p:sp>
      <p:pic>
        <p:nvPicPr>
          <p:cNvPr id="870" name="Google Shape;835;p24"/>
          <p:cNvPicPr>
            <a:picLocks xmlns:a="http://schemas.openxmlformats.org/drawingml/2006/main" noChangeAspect="1"/>
          </p:cNvPicPr>
          <p:nvPr/>
        </p:nvPicPr>
        <p:blipFill>
          <a:blip xmlns:r="http://schemas.openxmlformats.org/officeDocument/2006/relationships" xmlns:a="http://schemas.openxmlformats.org/drawingml/2006/main" r:embed="R55e6abd9241f4837"/>
          <a:srcRect xmlns:a="http://schemas.openxmlformats.org/drawingml/2006/main" l="0" t="0" r="0" b="0"/>
          <a:stretch xmlns:a="http://schemas.openxmlformats.org/drawingml/2006/main"/>
        </p:blipFill>
        <p:spPr>
          <a:xfrm xmlns:a="http://schemas.openxmlformats.org/drawingml/2006/main">
            <a:off x="1005840" y="3584448"/>
            <a:ext cx="292608" cy="292608"/>
          </a:xfrm>
          <a:prstGeom xmlns:a="http://schemas.openxmlformats.org/drawingml/2006/main" prst="rect">
            <a:avLst/>
          </a:prstGeom>
        </p:spPr>
      </p:pic>
      <p:pic>
        <p:nvPicPr>
          <p:cNvPr id="871" name="Google Shape;839;p24"/>
          <p:cNvPicPr>
            <a:picLocks xmlns:a="http://schemas.openxmlformats.org/drawingml/2006/main" noChangeAspect="1"/>
          </p:cNvPicPr>
          <p:nvPr/>
        </p:nvPicPr>
        <p:blipFill>
          <a:blip xmlns:r="http://schemas.openxmlformats.org/officeDocument/2006/relationships" xmlns:a="http://schemas.openxmlformats.org/drawingml/2006/main" r:embed="R6fb25f57ee2d4551"/>
          <a:srcRect xmlns:a="http://schemas.openxmlformats.org/drawingml/2006/main" l="0" t="0" r="0" b="0"/>
          <a:stretch xmlns:a="http://schemas.openxmlformats.org/drawingml/2006/main"/>
        </p:blipFill>
        <p:spPr>
          <a:xfrm xmlns:a="http://schemas.openxmlformats.org/drawingml/2006/main">
            <a:off x="4673498" y="3584448"/>
            <a:ext cx="292608" cy="292608"/>
          </a:xfrm>
          <a:prstGeom xmlns:a="http://schemas.openxmlformats.org/drawingml/2006/main" prst="rect">
            <a:avLst/>
          </a:prstGeom>
        </p:spPr>
      </p:pic>
      <p:pic>
        <p:nvPicPr>
          <p:cNvPr id="872" name="Google Shape;843;p24"/>
          <p:cNvPicPr>
            <a:picLocks xmlns:a="http://schemas.openxmlformats.org/drawingml/2006/main" noChangeAspect="1"/>
          </p:cNvPicPr>
          <p:nvPr/>
        </p:nvPicPr>
        <p:blipFill>
          <a:blip xmlns:r="http://schemas.openxmlformats.org/officeDocument/2006/relationships" xmlns:a="http://schemas.openxmlformats.org/drawingml/2006/main" r:embed="R582a1717739b4542"/>
          <a:srcRect xmlns:a="http://schemas.openxmlformats.org/drawingml/2006/main" l="0" t="0" r="0" b="0"/>
          <a:stretch xmlns:a="http://schemas.openxmlformats.org/drawingml/2006/main"/>
        </p:blipFill>
        <p:spPr>
          <a:xfrm xmlns:a="http://schemas.openxmlformats.org/drawingml/2006/main">
            <a:off x="8341157" y="3584448"/>
            <a:ext cx="292608" cy="292608"/>
          </a:xfrm>
          <a:prstGeom xmlns:a="http://schemas.openxmlformats.org/drawingml/2006/main" prst="rect">
            <a:avLst/>
          </a:prstGeom>
        </p:spPr>
      </p:pic>
    </p:spTree>
    <p:extLst>
      <p:ext uri="{BB962C8B-B14F-4D97-AF65-F5344CB8AC3E}">
        <p14:creationId xmlns:p14="http://schemas.microsoft.com/office/powerpoint/2010/main" val="840671163"/>
      </p:ext>
    </p:extLst>
  </p:cSld>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a:solidFill>
            <a:schemeClr val="phClr">
              <a:shade val="95000"/>
              <a:satMod val="105000"/>
            </a:schemeClr>
          </a:solidFill>
          <a:prstDash val="solid"/>
        </a:ln>
        <a:ln w="25400">
          <a:solidFill>
            <a:schemeClr val="phClr"/>
          </a:solidFill>
          <a:prstDash val="solid"/>
        </a:ln>
        <a:ln w="38100">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2026-08-31T15:14:44.9850000Z</dcterms:created>
  <dcterms:modified xsi:type="dcterms:W3CDTF">2026-08-31T15:14:44.9850000Z</dcterms:modified>
</coreProperties>
</file>