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6c72885a9b4b59" /><Relationship Type="http://schemas.openxmlformats.org/officeDocument/2006/relationships/extended-properties" Target="/docProps/app.xml" Id="R3748c0281b564b46" /><Relationship Type="http://schemas.openxmlformats.org/officeDocument/2006/relationships/officeDocument" Target="/ppt/presentation.xml" Id="R161f8c816f5c4b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511576aa824991"/>
  </p:sldMasterIdLst>
  <p:notesMasterIdLst>
    <p:notesMasterId xmlns:r="http://schemas.openxmlformats.org/officeDocument/2006/relationships" r:id="R6fb2f6c3c71748a3"/>
  </p:notesMasterIdLst>
  <p:sldIdLst>
    <p:sldId xmlns:r="http://schemas.openxmlformats.org/officeDocument/2006/relationships" id="256" r:id="R9f7a8b6b438e4eff"/>
    <p:sldId xmlns:r="http://schemas.openxmlformats.org/officeDocument/2006/relationships" id="257" r:id="Rccc14ef7217445d2"/>
    <p:sldId xmlns:r="http://schemas.openxmlformats.org/officeDocument/2006/relationships" id="258" r:id="R9bb61f0ea3f04341"/>
    <p:sldId xmlns:r="http://schemas.openxmlformats.org/officeDocument/2006/relationships" id="259" r:id="R4cc2693656b84db0"/>
    <p:sldId xmlns:r="http://schemas.openxmlformats.org/officeDocument/2006/relationships" id="260" r:id="Rd1b69c62ade84a6c"/>
    <p:sldId xmlns:r="http://schemas.openxmlformats.org/officeDocument/2006/relationships" id="261" r:id="R89541a4d52fd4356"/>
    <p:sldId xmlns:r="http://schemas.openxmlformats.org/officeDocument/2006/relationships" id="262" r:id="Ra573da32277a41d0"/>
    <p:sldId xmlns:r="http://schemas.openxmlformats.org/officeDocument/2006/relationships" id="263" r:id="Re164669fd88a4aef"/>
    <p:sldId xmlns:r="http://schemas.openxmlformats.org/officeDocument/2006/relationships" id="264" r:id="R0cbce7d0ece14676"/>
    <p:sldId xmlns:r="http://schemas.openxmlformats.org/officeDocument/2006/relationships" id="265" r:id="R464c71a1642847fa"/>
    <p:sldId xmlns:r="http://schemas.openxmlformats.org/officeDocument/2006/relationships" id="266" r:id="R84ee259488844bd9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8DB938DE-83F0-475E-90FF-E8D2CB4C8B09}">
          <p14:sldIdLst>
            <p14:sldId id="256"/>
            <p14:sldId id="257"/>
          </p14:sldIdLst>
        </p14:section>
        <p14:section name="The solution" id="{CE8287B7-8B22-411B-B1E3-0F1C668AF6FF}">
          <p14:sldIdLst>
            <p14:sldId id="258"/>
            <p14:sldId id="259"/>
          </p14:sldIdLst>
        </p14:section>
        <p14:section name="Evidence and mechanism" id="{514FC418-8A0A-446D-B9E8-F4CC5ED3F4B8}">
          <p14:sldIdLst>
            <p14:sldId id="260"/>
            <p14:sldId id="261"/>
            <p14:sldId id="262"/>
          </p14:sldIdLst>
        </p14:section>
        <p14:section name="Value and privacy" id="{2DE1F927-385D-4327-AC64-99B3D31D173C}">
          <p14:sldIdLst>
            <p14:sldId id="263"/>
            <p14:sldId id="264"/>
          </p14:sldIdLst>
        </p14:section>
        <p14:section name="Rollout and contact" id="{7EF155A6-3459-484E-BB1A-FA5D3A93FEC6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2fddc491dd4919" /><Relationship Type="http://schemas.openxmlformats.org/officeDocument/2006/relationships/slideMaster" Target="/ppt/slideMasters/slideMaster1.xml" Id="Rb3511576aa824991" /><Relationship Type="http://schemas.openxmlformats.org/officeDocument/2006/relationships/notesMaster" Target="/ppt/notesMasters/notesMaster1.xml" Id="R6fb2f6c3c71748a3" /><Relationship Type="http://schemas.openxmlformats.org/officeDocument/2006/relationships/presProps" Target="/ppt/presProps.xml" Id="Ra0fa4552838b4c09" /><Relationship Type="http://schemas.openxmlformats.org/officeDocument/2006/relationships/tableStyles" Target="/ppt/tableStyles.xml" Id="Rfdc5b54e6e4945f7" /><Relationship Type="http://schemas.openxmlformats.org/officeDocument/2006/relationships/slide" Target="/ppt/slides/slide1.xml" Id="R9f7a8b6b438e4eff" /><Relationship Type="http://schemas.openxmlformats.org/officeDocument/2006/relationships/slide" Target="/ppt/slides/slide2.xml" Id="Rccc14ef7217445d2" /><Relationship Type="http://schemas.openxmlformats.org/officeDocument/2006/relationships/slide" Target="/ppt/slides/slide3.xml" Id="R9bb61f0ea3f04341" /><Relationship Type="http://schemas.openxmlformats.org/officeDocument/2006/relationships/slide" Target="/ppt/slides/slide4.xml" Id="R4cc2693656b84db0" /><Relationship Type="http://schemas.openxmlformats.org/officeDocument/2006/relationships/slide" Target="/ppt/slides/slide5.xml" Id="Rd1b69c62ade84a6c" /><Relationship Type="http://schemas.openxmlformats.org/officeDocument/2006/relationships/slide" Target="/ppt/slides/slide6.xml" Id="R89541a4d52fd4356" /><Relationship Type="http://schemas.openxmlformats.org/officeDocument/2006/relationships/slide" Target="/ppt/slides/slide7.xml" Id="Ra573da32277a41d0" /><Relationship Type="http://schemas.openxmlformats.org/officeDocument/2006/relationships/slide" Target="/ppt/slides/slide8.xml" Id="Re164669fd88a4aef" /><Relationship Type="http://schemas.openxmlformats.org/officeDocument/2006/relationships/slide" Target="/ppt/slides/slide9.xml" Id="R0cbce7d0ece14676" /><Relationship Type="http://schemas.openxmlformats.org/officeDocument/2006/relationships/slide" Target="/ppt/slides/slide10.xml" Id="R464c71a1642847fa" /><Relationship Type="http://schemas.openxmlformats.org/officeDocument/2006/relationships/slide" Target="/ppt/slides/slide11.xml" Id="R84ee259488844b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819399442a4f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f5ea7f45894e56" /><Relationship Type="http://schemas.openxmlformats.org/officeDocument/2006/relationships/notesMaster" Target="/ppt/notesMasters/notesMaster1.xml" Id="R96e78a9e567b4d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3b6181f37b49c6" /><Relationship Type="http://schemas.openxmlformats.org/officeDocument/2006/relationships/notesMaster" Target="/ppt/notesMasters/notesMaster1.xml" Id="R626fa707b0794d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844cbc660a40af" /><Relationship Type="http://schemas.openxmlformats.org/officeDocument/2006/relationships/notesMaster" Target="/ppt/notesMasters/notesMaster1.xml" Id="Rbacc0b84f9734f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4f477e906745d1" /><Relationship Type="http://schemas.openxmlformats.org/officeDocument/2006/relationships/notesMaster" Target="/ppt/notesMasters/notesMaster1.xml" Id="R120afb7c29ac4e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e40b357617462e" /><Relationship Type="http://schemas.openxmlformats.org/officeDocument/2006/relationships/notesMaster" Target="/ppt/notesMasters/notesMaster1.xml" Id="R0c803fcf651247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b8fd730a92446c" /><Relationship Type="http://schemas.openxmlformats.org/officeDocument/2006/relationships/notesMaster" Target="/ppt/notesMasters/notesMaster1.xml" Id="R8e8b2b77e1504f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3d8f5ede7f4f54" /><Relationship Type="http://schemas.openxmlformats.org/officeDocument/2006/relationships/notesMaster" Target="/ppt/notesMasters/notesMaster1.xml" Id="Rf2536bf49b5d4b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67776f01374623" /><Relationship Type="http://schemas.openxmlformats.org/officeDocument/2006/relationships/notesMaster" Target="/ppt/notesMasters/notesMaster1.xml" Id="R033f4f97bab148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77eb6d06eb4c9c" /><Relationship Type="http://schemas.openxmlformats.org/officeDocument/2006/relationships/notesMaster" Target="/ppt/notesMasters/notesMaster1.xml" Id="Rb68fc75b7d32403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5fb921fd09548f7" /><Relationship Type="http://schemas.openxmlformats.org/officeDocument/2006/relationships/notesMaster" Target="/ppt/notesMasters/notesMaster1.xml" Id="Rfe767753204444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8dc9a1dde674319" /><Relationship Type="http://schemas.openxmlformats.org/officeDocument/2006/relationships/notesMaster" Target="/ppt/notesMasters/notesMaster1.xml" Id="R8233ef395b3844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rendering based on the Andrzej T. testimonial in the manager / service company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Manager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097567772f43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18a2e86ab14b1b" /><Relationship Type="http://schemas.openxmlformats.org/officeDocument/2006/relationships/slideLayout" Target="/ppt/slideLayouts/slideLayout1.xml" Id="Ra840d3b8772c4c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40d3b8772c4c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808a36a28c4b71" /><Relationship Type="http://schemas.openxmlformats.org/officeDocument/2006/relationships/image" Target="/ppt/media/image.png" Id="R86575ecc42584f36" /><Relationship Type="http://schemas.openxmlformats.org/officeDocument/2006/relationships/image" Target="/ppt/media/image.svg" Id="R6552b77c62864e4c" /><Relationship Type="http://schemas.openxmlformats.org/officeDocument/2006/relationships/notesSlide" Target="/ppt/notesSlides/notesSlide1.xml" Id="R60434150134746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d0a0ba581949a0" /><Relationship Type="http://schemas.openxmlformats.org/officeDocument/2006/relationships/image" Target="/ppt/media/image2.png" Id="Re3a4e83863734703" /><Relationship Type="http://schemas.openxmlformats.org/officeDocument/2006/relationships/image" Target="/ppt/media/image2.svg" Id="Rad891546438b4bdd" /><Relationship Type="http://schemas.openxmlformats.org/officeDocument/2006/relationships/notesSlide" Target="/ppt/notesSlides/notesSlide2.xml" Id="Rac8187a5d84940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4eeb520e26462a" /><Relationship Type="http://schemas.openxmlformats.org/officeDocument/2006/relationships/image" Target="/ppt/media/image3.png" Id="R5e9359d2196b4a66" /><Relationship Type="http://schemas.openxmlformats.org/officeDocument/2006/relationships/image" Target="/ppt/media/image3.svg" Id="R7f62de1a5c3a4c66" /><Relationship Type="http://schemas.openxmlformats.org/officeDocument/2006/relationships/notesSlide" Target="/ppt/notesSlides/notesSlide3.xml" Id="R371be454a0fe4a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667b6825f44b6a" /><Relationship Type="http://schemas.openxmlformats.org/officeDocument/2006/relationships/image" Target="/ppt/media/image4.png" Id="Rb28b5c41c0b443f2" /><Relationship Type="http://schemas.openxmlformats.org/officeDocument/2006/relationships/image" Target="/ppt/media/image4.svg" Id="R90c70630606f4005" /><Relationship Type="http://schemas.openxmlformats.org/officeDocument/2006/relationships/notesSlide" Target="/ppt/notesSlides/notesSlide4.xml" Id="Rfa712e8179574a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25c7a7bbbc46d5" /><Relationship Type="http://schemas.openxmlformats.org/officeDocument/2006/relationships/image" Target="/ppt/media/image5.png" Id="R77e8fb3c5d5a434d" /><Relationship Type="http://schemas.openxmlformats.org/officeDocument/2006/relationships/image" Target="/ppt/media/image5.svg" Id="R37e87ae99a4c4973" /><Relationship Type="http://schemas.openxmlformats.org/officeDocument/2006/relationships/notesSlide" Target="/ppt/notesSlides/notesSlide5.xml" Id="Rd6e1aefb99874c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ca156fa2d440bb" /><Relationship Type="http://schemas.openxmlformats.org/officeDocument/2006/relationships/image" Target="/ppt/media/image6.png" Id="R7364100b12314a39" /><Relationship Type="http://schemas.openxmlformats.org/officeDocument/2006/relationships/image" Target="/ppt/media/image6.svg" Id="R2a2a76d4ff8f4e9e" /><Relationship Type="http://schemas.openxmlformats.org/officeDocument/2006/relationships/notesSlide" Target="/ppt/notesSlides/notesSlide6.xml" Id="Rd9599dd36070488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54d069e9c4b27" /><Relationship Type="http://schemas.openxmlformats.org/officeDocument/2006/relationships/image" Target="/ppt/media/image7.png" Id="R036f9058260849e7" /><Relationship Type="http://schemas.openxmlformats.org/officeDocument/2006/relationships/image" Target="/ppt/media/image7.svg" Id="R2306d156cc004148" /><Relationship Type="http://schemas.openxmlformats.org/officeDocument/2006/relationships/notesSlide" Target="/ppt/notesSlides/notesSlide7.xml" Id="R7c9d47e2febc4c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7573ddde9f49dc" /><Relationship Type="http://schemas.openxmlformats.org/officeDocument/2006/relationships/image" Target="/ppt/media/image8.png" Id="R57671e375d884bb0" /><Relationship Type="http://schemas.openxmlformats.org/officeDocument/2006/relationships/image" Target="/ppt/media/image8.svg" Id="R7422d521855f41b3" /><Relationship Type="http://schemas.openxmlformats.org/officeDocument/2006/relationships/notesSlide" Target="/ppt/notesSlides/notesSlide8.xml" Id="R87866dceee2a4f8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7026ebf564c56" /><Relationship Type="http://schemas.openxmlformats.org/officeDocument/2006/relationships/image" Target="/ppt/media/image9.png" Id="Raccba68f5ab6433c" /><Relationship Type="http://schemas.openxmlformats.org/officeDocument/2006/relationships/image" Target="/ppt/media/image9.svg" Id="R847a49d4e2d44984" /><Relationship Type="http://schemas.openxmlformats.org/officeDocument/2006/relationships/notesSlide" Target="/ppt/notesSlides/notesSlide9.xml" Id="R4a9cb4ca39b942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b96ba42a5d40aa" /><Relationship Type="http://schemas.openxmlformats.org/officeDocument/2006/relationships/image" Target="/ppt/media/image10.png" Id="R2f9a88248c26457c" /><Relationship Type="http://schemas.openxmlformats.org/officeDocument/2006/relationships/image" Target="/ppt/media/image10.svg" Id="Rfde48bed2a9c497e" /><Relationship Type="http://schemas.openxmlformats.org/officeDocument/2006/relationships/notesSlide" Target="/ppt/notesSlides/notesSlide10.xml" Id="R97cbb777c86a4d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e2fd16524849eb" /><Relationship Type="http://schemas.openxmlformats.org/officeDocument/2006/relationships/image" Target="/ppt/media/image11.png" Id="Ra0428aa9f9ad4451" /><Relationship Type="http://schemas.openxmlformats.org/officeDocument/2006/relationships/image" Target="/ppt/media/image11.svg" Id="Rfe3cde0991a74b54" /><Relationship Type="http://schemas.openxmlformats.org/officeDocument/2006/relationships/notesSlide" Target="/ppt/notesSlides/notesSlide11.xml" Id="R14d5bfaaf1d44d8d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75ecc42584f36">
            <a:extLst>
              <a:ext uri="{96DAC541-7B7A-43D3-8B79-37D633B846F1}">
                <asvg:svgBlip xmlns:asvg="http://schemas.microsoft.com/office/drawing/2016/SVG/main" r:embed="R6552b77c62864e4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7A7E5-760D-4FB3-A4E1-A391F285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FOR TEAM MANAGERS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056A62BB-7E1E-4CE1-9631-12DDBD9C8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EB14B6A-0B42-4A5F-8560-E0A647E9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74E0DE0-CC46-4BD2-B466-A1792A97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helps you prepare feedback, a 1:1 or a difficult conversation with a specific person on your team.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5AADE9E1-A08C-4940-9CE5-0533DF50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10941614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a4e83863734703">
            <a:extLst>
              <a:ext uri="{96DAC541-7B7A-43D3-8B79-37D633B846F1}">
                <asvg:svgBlip xmlns:asvg="http://schemas.microsoft.com/office/drawing/2016/SVG/main" r:embed="Rad891546438b4bd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2FD14FD8-E0DF-4C04-9886-FA570DA5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C2D9750A-6D18-45E1-8F3D-1B981CB16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550" b="1" i="0">
                <a:solidFill>
                  <a:srgbClr val="EFE8F2"/>
                </a:solidFill>
              </a:defRPr>
            </a:pPr>
            <a:r>
              <a:rPr sz="8550" b="1" i="0">
                <a:solidFill>
                  <a:srgbClr val="EFE8F2"/>
                </a:solidFill>
              </a:rPr>
              <a:t>09:00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9EF7F0-12D3-40AC-8340-A344A555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THE SPECIFIC-PERSON PROBLEM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449ACA56-8EAC-4358-9060-77C8519D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2D2D2D"/>
                </a:solidFill>
              </a:defRPr>
            </a:pPr>
            <a:r>
              <a:rPr sz="5100" b="1" i="0">
                <a:solidFill>
                  <a:srgbClr val="2D2D2D"/>
                </a:solidFill>
              </a:rPr>
              <a:t>You know the feedback model.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3A85104-7A26-41AB-9802-CF0425AB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705D4DF9-0B2D-4218-AB8F-CFC27FEB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7B4F81"/>
                </a:solidFill>
              </a:defRPr>
            </a:pPr>
            <a:r>
              <a:rPr sz="3675" b="1" i="0">
                <a:solidFill>
                  <a:srgbClr val="7B4F81"/>
                </a:solidFill>
              </a:rPr>
              <a:t>The hard part is Anna, tomorrow at 9.</a:t>
            </a:r>
          </a:p>
        </p:txBody>
      </p:sp>
    </p:spTree>
    <p:extLst>
      <p:ext uri="{BB962C8B-B14F-4D97-AF65-F5344CB8AC3E}">
        <p14:creationId xmlns:p14="http://schemas.microsoft.com/office/powerpoint/2010/main" val="1811221589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9359d2196b4a66">
            <a:extLst>
              <a:ext uri="{96DAC541-7B7A-43D3-8B79-37D633B846F1}">
                <asvg:svgBlip xmlns:asvg="http://schemas.microsoft.com/office/drawing/2016/SVG/main" r:embed="R7f62de1a5c3a4c6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88BB29B3-28EB-4D0D-9CBE-050644A6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8D4C9-21C2-4885-AE3B-8B06AF86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WHEN THE MODEL IS NOT ENOUGH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36F0E8B2-AD6C-4675-A579-407EA2DE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The difficult part is always specific.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875AA5-D100-436E-9918-9DDA7CF2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B22F70F-FFD6-443B-9CDD-F7D6C35E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103CA-E905-492C-89C6-6682F0DE2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FEEDBACK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67C55-02CF-4D2F-BD84-CFB15AD7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You know what to say. You do not know how this person will take it — so you postpone it.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E6991F7-A422-4576-9774-63FE45F0D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AA728-CBC1-4F89-8276-6968D381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938A2ED-B50D-48A2-B108-AD748B672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6DD94A-6B77-4E58-8B95-A9FBFC94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1:1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986FE5-145E-4B1A-ADF4-2F193B8C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The meeting happens every week, while the important subject never appears.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0305763-B3CC-4CF4-A32F-912BC2AD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997D6A-F553-4C2B-B7F9-2CC920E5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DBE7F5E-8D4E-4260-88B8-BB2D8037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8FB531-5AA4-44AA-9741-C0995A833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0045C1-C3CC-42D4-9D25-AF2966F9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Two people still need to work together after the task issue has become a relationship issue.</a:t>
            </a:r>
          </a:p>
        </p:txBody>
      </p:sp>
    </p:spTree>
    <p:extLst>
      <p:ext uri="{BB962C8B-B14F-4D97-AF65-F5344CB8AC3E}">
        <p14:creationId xmlns:p14="http://schemas.microsoft.com/office/powerpoint/2010/main" val="71095927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b5c41c0b443f2">
            <a:extLst>
              <a:ext uri="{96DAC541-7B7A-43D3-8B79-37D633B846F1}">
                <asvg:svgBlip xmlns:asvg="http://schemas.microsoft.com/office/drawing/2016/SVG/main" r:embed="R90c70630606f400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5D162E36-0579-4F1F-9722-6C183466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15212F34-E5D2-47A5-A0FC-9CE16F182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A deadline. A person you value.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29199584-42E6-45A8-B779-5FEB7E0ED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353826-2270-498A-942F-F23D23C7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F99DE175-2483-4136-9E81-890FB5DE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Anna missed the report deadline again. How do I say it without damaging the relationship?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385B634-546D-4906-887A-40951E2C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758359-2C24-4D12-B417-30431AD9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E1321CB5-BAFF-42B1-AD8C-70EB085F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Do not soften until the standard disappears. State the fact and impact, ask what blocked her, keep the deadline clear and agree an early-warning signal.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0ED273-FBE7-47DF-825E-2E4DCD23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464202472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8fb3c5d5a434d">
            <a:extLst>
              <a:ext uri="{96DAC541-7B7A-43D3-8B79-37D633B846F1}">
                <asvg:svgBlip xmlns:asvg="http://schemas.microsoft.com/office/drawing/2016/SVG/main" r:embed="R37e87ae99a4c497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C41B909C-8DED-46A7-96C1-1FA149026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A4671-6F4C-4BCA-B31E-581406AA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A33C27D5-8F49-4151-96E3-1C3A947B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0CA2CB6A-BB77-4E49-A620-142C8CFA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EAC7AA-B49C-4AF5-AF19-53C83049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12622-A5A8-4543-BE89-331B91C3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92E1149C-BE98-4FE4-8466-29552F69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E0851-3F4C-4C2E-837F-41C98F0F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7B4F81"/>
                </a:solidFill>
              </a:defRPr>
            </a:pPr>
            <a:r>
              <a:rPr sz="6900" b="1" i="0">
                <a:solidFill>
                  <a:srgbClr val="7B4F81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687F11-A1EE-434B-A6B7-A1B72673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1556D424-376B-43B4-8836-841C9DA9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7E188D-065C-490E-A4B2-FBF2AB07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25601-103F-48C9-852C-D8BC148A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9C06DF-84AC-4B26-96D4-92CC0AA9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1906049755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4100b12314a39">
            <a:extLst>
              <a:ext uri="{96DAC541-7B7A-43D3-8B79-37D633B846F1}">
                <asvg:svgBlip xmlns:asvg="http://schemas.microsoft.com/office/drawing/2016/SVG/main" r:embed="R2a2a76d4ff8f4e9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FC92FDBD-3497-4723-8B6A-B19FB7B7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DA9A5-0D6F-4608-8984-422767D23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A MANAGER'S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EC3CD806-2657-4387-AC66-E3290D8F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78D1AF6E-CB68-4D3C-B0E0-B58AD425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41C28"/>
                </a:solidFill>
              </a:defRPr>
            </a:pPr>
            <a:r>
              <a:rPr sz="2775" b="1" i="0">
                <a:solidFill>
                  <a:srgbClr val="241C28"/>
                </a:solidFill>
              </a:rPr>
              <a:t>“It builds confidence before difficult conversations and helps new managers find the right tone. I use it every day, and it makes my work calmer and clearer.”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78BDFBA4-E0BF-446F-BBEC-A3807E3E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71F23-B516-4522-B840-2E94AF1B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Andrzej 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D3A52F-D24E-4615-810E-6368AC3B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Partner, investment management · Capterra, February 2026</a:t>
            </a:r>
          </a:p>
        </p:txBody>
      </p:sp>
    </p:spTree>
    <p:extLst>
      <p:ext uri="{BB962C8B-B14F-4D97-AF65-F5344CB8AC3E}">
        <p14:creationId xmlns:p14="http://schemas.microsoft.com/office/powerpoint/2010/main" val="1771267846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6f9058260849e7">
            <a:extLst>
              <a:ext uri="{96DAC541-7B7A-43D3-8B79-37D633B846F1}">
                <asvg:svgBlip xmlns:asvg="http://schemas.microsoft.com/office/drawing/2016/SVG/main" r:embed="R2306d156cc00414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731971A8-8C9B-4691-B1E1-889BCA72E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A198B77D-7369-446D-9A21-9FD66249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F3AC0E-2C19-4B0B-8C58-715235AF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BE6BDBF-95DB-40B6-918F-184DA7CF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9B5F43-6218-4115-B5B6-B467491B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66833D-1DDF-42DB-9BA5-8B2601050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967D31F-C8C2-4957-9377-566DC495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1964FB-D2B3-4F74-A99D-4EA6B578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7B4F81"/>
                </a:solidFill>
              </a:defRPr>
            </a:pPr>
            <a:r>
              <a:rPr sz="5100" b="1" i="0">
                <a:solidFill>
                  <a:srgbClr val="7B4F81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84C56B9-A945-4F29-A2C3-141FFB87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C6773-43AA-447F-BEBC-598FD5C8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7196C7-635F-4B15-95B0-637FB081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CBC258C-76B2-4A9B-AA26-B36AAF6CB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A308C7-627F-4675-8E72-7811C28F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A519221-B551-4C0D-A9D4-69EFC7C5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86F8FE-3149-44DD-8590-D73EDB18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A38F2F-41CD-4F29-ADA9-E9F7BC2BE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Two short, personalized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131096383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671e375d884bb0">
            <a:extLst>
              <a:ext uri="{96DAC541-7B7A-43D3-8B79-37D633B846F1}">
                <asvg:svgBlip xmlns:asvg="http://schemas.microsoft.com/office/drawing/2016/SVG/main" r:embed="R7422d521855f41b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157BFB5D-C64B-4CFA-B5A2-833E085E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03DD60-B4C7-4E61-B9E1-E20099A7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WHAT CHANGES IN YOUR WORK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3B9FB53A-6D0F-4E6B-B204-68C99DC1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A second perspective before you speak.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BF8AE4-10B0-403B-B724-3EBD61B6F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FEEDBACK + 1:1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D019B2E-1CB8-40CF-8737-726C17B9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D3BD1-D388-4A3B-87A1-AC3CE120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find the tone and the question for this person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FE37002-D664-431C-BE99-73E418DFA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784006-A51B-4ACE-ACDF-1F186E6A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4F2854"/>
                </a:solidFill>
              </a:defRPr>
            </a:pPr>
            <a:r>
              <a:rPr sz="1800" b="1" i="0">
                <a:solidFill>
                  <a:srgbClr val="4F2854"/>
                </a:solidFill>
              </a:rPr>
              <a:t>DELEGATION + CHANGE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186663F-D328-482A-AE85-AC87D46A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47F9B2-04AA-426E-AC74-C7C3CE1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match clarity and autonomy without changing the decision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5B3DE4F-F29D-4A14-98F3-3FE26FFB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4A1DFF-14BC-4CB5-AFD0-93365B3F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CONFLICT + YOUR BOSS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55C80F5-E356-44AF-87FB-CD51AD61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2B5FA6-8630-42EB-A06D-31640CEE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see the other side before the conversation</a:t>
            </a:r>
          </a:p>
        </p:txBody>
      </p:sp>
    </p:spTree>
    <p:extLst>
      <p:ext uri="{BB962C8B-B14F-4D97-AF65-F5344CB8AC3E}">
        <p14:creationId xmlns:p14="http://schemas.microsoft.com/office/powerpoint/2010/main" val="1744506386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ba68f5ab6433c">
            <a:extLst>
              <a:ext uri="{96DAC541-7B7A-43D3-8B79-37D633B846F1}">
                <asvg:svgBlip xmlns:asvg="http://schemas.microsoft.com/office/drawing/2016/SVG/main" r:embed="R847a49d4e2d4498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60670FA2-5E8D-4BA4-B2B8-1D550674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34AC6FDA-FAC9-4A3D-8A4F-1845775A5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E93F9-0349-4E82-9B90-D41FB15D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38D5E794-0329-497E-AAD9-938CFD7F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34869BF-EA1C-4387-B920-1BAC9DD2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93243ECB-5679-4BD2-A31A-0753510D1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67519164-3A3F-4178-88F7-2D659414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C39ACC"/>
                </a:solidFill>
              </a:defRPr>
            </a:pPr>
            <a:r>
              <a:rPr sz="2250" b="0" i="0">
                <a:solidFill>
                  <a:srgbClr val="C39ACC"/>
                </a:solidFill>
              </a:rPr>
              <a:t>Your manager, HR and team may see the result — never your private questions or Em’s answers.</a:t>
            </a:r>
          </a:p>
        </p:txBody>
      </p:sp>
    </p:spTree>
    <p:extLst>
      <p:ext uri="{BB962C8B-B14F-4D97-AF65-F5344CB8AC3E}">
        <p14:creationId xmlns:p14="http://schemas.microsoft.com/office/powerpoint/2010/main" val="2017058607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9a88248c26457c">
            <a:extLst>
              <a:ext uri="{96DAC541-7B7A-43D3-8B79-37D633B846F1}">
                <asvg:svgBlip xmlns:asvg="http://schemas.microsoft.com/office/drawing/2016/SVG/main" r:embed="Rfde48bed2a9c497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7BF72E93-03B4-4078-BCAC-350151BC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EA8DE3-DB64-4F26-88C8-45F569E5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FROM DIAGNOSIS TO REAL USE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6D0E79C3-F0FD-4DA5-8121-A9BD23EA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7B4F81"/>
                </a:solidFill>
              </a:defRPr>
            </a:pPr>
            <a:r>
              <a:rPr sz="26250" b="1" i="0">
                <a:solidFill>
                  <a:srgbClr val="7B4F81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4179DDCE-5532-4C22-A9A2-D570FF4B6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Start in about 15 minutes.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FB6A7AE-8539-4F3E-9752-BE3E87CE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F5642-9B52-4709-99A4-AF1DF2B4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One diagnosis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C8B70-9CE0-4643-9D3B-F77120FA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completed once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F43356-0BCB-4057-8AE3-4C7BD20D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7B4F81"/>
                </a:solidFill>
              </a:defRPr>
            </a:pPr>
            <a:r>
              <a:rPr sz="2850" b="1" i="0">
                <a:solidFill>
                  <a:srgbClr val="7B4F81"/>
                </a:solidFill>
              </a:rPr>
              <a:t>One real conversation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471EB-0F77-4E54-89C4-3F153563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as the first use</a:t>
            </a:r>
          </a:p>
        </p:txBody>
      </p:sp>
    </p:spTree>
    <p:extLst>
      <p:ext uri="{BB962C8B-B14F-4D97-AF65-F5344CB8AC3E}">
        <p14:creationId xmlns:p14="http://schemas.microsoft.com/office/powerpoint/2010/main" val="167669036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28aa9f9ad4451">
            <a:extLst>
              <a:ext uri="{96DAC541-7B7A-43D3-8B79-37D633B846F1}">
                <asvg:svgBlip xmlns:asvg="http://schemas.microsoft.com/office/drawing/2016/SVG/main" r:embed="Rfe3cde0991a74b5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0ED63-D8AC-4F4B-B77C-B15B6FAA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YOUR NEXT CONVERSATION IS ENOUGH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905FE756-1736-42DD-904F-8BC0343D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the conversation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you actually need to have.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37BCCFF-0871-4079-8044-139710B3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503D42C0-DA47-43C4-A5BF-6A77BDC6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3EDF5"/>
                </a:solidFill>
              </a:defRPr>
            </a:pPr>
            <a:r>
              <a:rPr sz="3900" b="1" i="0">
                <a:solidFill>
                  <a:srgbClr val="F3EDF5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CB813-9EA4-4048-9D79-814B5AAA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32715F-8266-4762-A889-55EF50EF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15382-DC93-44E2-BA23-86F69191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1A24C5C5-236B-4C10-B716-9986D855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910181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2026-09-05T20:36:14.3620000Z</dcterms:created>
  <dcterms:modified xsi:type="dcterms:W3CDTF">2026-09-05T20:36:14.3620000Z</dcterms:modified>
</coreProperties>
</file>