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08e4d6463b4721" /><Relationship Type="http://schemas.openxmlformats.org/officeDocument/2006/relationships/extended-properties" Target="/docProps/app.xml" Id="R15206d1a85bd4964" /><Relationship Type="http://schemas.openxmlformats.org/officeDocument/2006/relationships/officeDocument" Target="/ppt/presentation.xml" Id="R6b7015bc1e2e4a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767f41e22d4bed"/>
  </p:sldMasterIdLst>
  <p:notesMasterIdLst>
    <p:notesMasterId xmlns:r="http://schemas.openxmlformats.org/officeDocument/2006/relationships" r:id="Raa57969028d842e9"/>
  </p:notesMasterIdLst>
  <p:sldIdLst>
    <p:sldId xmlns:r="http://schemas.openxmlformats.org/officeDocument/2006/relationships" id="256" r:id="R1a97b82dc8824ee7"/>
    <p:sldId xmlns:r="http://schemas.openxmlformats.org/officeDocument/2006/relationships" id="257" r:id="Rfaff81e2d739452e"/>
    <p:sldId xmlns:r="http://schemas.openxmlformats.org/officeDocument/2006/relationships" id="258" r:id="R10e3b71240724649"/>
    <p:sldId xmlns:r="http://schemas.openxmlformats.org/officeDocument/2006/relationships" id="259" r:id="Raa0729d0dec74efb"/>
    <p:sldId xmlns:r="http://schemas.openxmlformats.org/officeDocument/2006/relationships" id="260" r:id="Raea52b9ad31948f4"/>
    <p:sldId xmlns:r="http://schemas.openxmlformats.org/officeDocument/2006/relationships" id="261" r:id="R7787de9a86c74e02"/>
    <p:sldId xmlns:r="http://schemas.openxmlformats.org/officeDocument/2006/relationships" id="262" r:id="R809d4974c90e4505"/>
    <p:sldId xmlns:r="http://schemas.openxmlformats.org/officeDocument/2006/relationships" id="263" r:id="R031046268d884bc0"/>
    <p:sldId xmlns:r="http://schemas.openxmlformats.org/officeDocument/2006/relationships" id="264" r:id="R4b9dae6e7d464db1"/>
    <p:sldId xmlns:r="http://schemas.openxmlformats.org/officeDocument/2006/relationships" id="265" r:id="Rf240aa13da6e46fd"/>
    <p:sldId xmlns:r="http://schemas.openxmlformats.org/officeDocument/2006/relationships" id="266" r:id="Re272bc4437364cce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0FDBF6A1-6594-40AE-8D85-3125E2B57CF4}">
          <p14:sldIdLst>
            <p14:sldId id="256"/>
            <p14:sldId id="257"/>
          </p14:sldIdLst>
        </p14:section>
        <p14:section name="The solution" id="{C20F7D65-4A4C-499C-81F9-C699514F6E47}">
          <p14:sldIdLst>
            <p14:sldId id="258"/>
            <p14:sldId id="259"/>
          </p14:sldIdLst>
        </p14:section>
        <p14:section name="Evidence and mechanism" id="{72BB7DE4-B171-444D-A244-D28B89FA2713}">
          <p14:sldIdLst>
            <p14:sldId id="260"/>
            <p14:sldId id="261"/>
            <p14:sldId id="262"/>
          </p14:sldIdLst>
        </p14:section>
        <p14:section name="Value and privacy" id="{19114EB0-2CF6-46BC-BD44-C2B380847B81}">
          <p14:sldIdLst>
            <p14:sldId id="263"/>
            <p14:sldId id="264"/>
          </p14:sldIdLst>
        </p14:section>
        <p14:section name="Rollout and contact" id="{B30419C8-CBEA-428B-81A5-B62138C4DD1F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7e040bd7c8d4542" /><Relationship Type="http://schemas.openxmlformats.org/officeDocument/2006/relationships/slideMaster" Target="/ppt/slideMasters/slideMaster1.xml" Id="R3d767f41e22d4bed" /><Relationship Type="http://schemas.openxmlformats.org/officeDocument/2006/relationships/notesMaster" Target="/ppt/notesMasters/notesMaster1.xml" Id="Raa57969028d842e9" /><Relationship Type="http://schemas.openxmlformats.org/officeDocument/2006/relationships/presProps" Target="/ppt/presProps.xml" Id="Ra407bceba71a453c" /><Relationship Type="http://schemas.openxmlformats.org/officeDocument/2006/relationships/tableStyles" Target="/ppt/tableStyles.xml" Id="Ra90c0ab83eed4781" /><Relationship Type="http://schemas.openxmlformats.org/officeDocument/2006/relationships/slide" Target="/ppt/slides/slide1.xml" Id="R1a97b82dc8824ee7" /><Relationship Type="http://schemas.openxmlformats.org/officeDocument/2006/relationships/slide" Target="/ppt/slides/slide2.xml" Id="Rfaff81e2d739452e" /><Relationship Type="http://schemas.openxmlformats.org/officeDocument/2006/relationships/slide" Target="/ppt/slides/slide3.xml" Id="R10e3b71240724649" /><Relationship Type="http://schemas.openxmlformats.org/officeDocument/2006/relationships/slide" Target="/ppt/slides/slide4.xml" Id="Raa0729d0dec74efb" /><Relationship Type="http://schemas.openxmlformats.org/officeDocument/2006/relationships/slide" Target="/ppt/slides/slide5.xml" Id="Raea52b9ad31948f4" /><Relationship Type="http://schemas.openxmlformats.org/officeDocument/2006/relationships/slide" Target="/ppt/slides/slide6.xml" Id="R7787de9a86c74e02" /><Relationship Type="http://schemas.openxmlformats.org/officeDocument/2006/relationships/slide" Target="/ppt/slides/slide7.xml" Id="R809d4974c90e4505" /><Relationship Type="http://schemas.openxmlformats.org/officeDocument/2006/relationships/slide" Target="/ppt/slides/slide8.xml" Id="R031046268d884bc0" /><Relationship Type="http://schemas.openxmlformats.org/officeDocument/2006/relationships/slide" Target="/ppt/slides/slide9.xml" Id="R4b9dae6e7d464db1" /><Relationship Type="http://schemas.openxmlformats.org/officeDocument/2006/relationships/slide" Target="/ppt/slides/slide10.xml" Id="Rf240aa13da6e46fd" /><Relationship Type="http://schemas.openxmlformats.org/officeDocument/2006/relationships/slide" Target="/ppt/slides/slide11.xml" Id="Re272bc4437364c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9043fbb3c94b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958038ea724d6e" /><Relationship Type="http://schemas.openxmlformats.org/officeDocument/2006/relationships/notesMaster" Target="/ppt/notesMasters/notesMaster1.xml" Id="R548e174fcdbe48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05c0f727e345ba" /><Relationship Type="http://schemas.openxmlformats.org/officeDocument/2006/relationships/notesMaster" Target="/ppt/notesMasters/notesMaster1.xml" Id="Rce25539d21894b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f1d797ec044406" /><Relationship Type="http://schemas.openxmlformats.org/officeDocument/2006/relationships/notesMaster" Target="/ppt/notesMasters/notesMaster1.xml" Id="R225163e358fb422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e4524f106b4108" /><Relationship Type="http://schemas.openxmlformats.org/officeDocument/2006/relationships/notesMaster" Target="/ppt/notesMasters/notesMaster1.xml" Id="Rbabf7386ac1440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aa2cb24099418f" /><Relationship Type="http://schemas.openxmlformats.org/officeDocument/2006/relationships/notesMaster" Target="/ppt/notesMasters/notesMaster1.xml" Id="R17e54dba76f240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1ec9de8e464237" /><Relationship Type="http://schemas.openxmlformats.org/officeDocument/2006/relationships/notesMaster" Target="/ppt/notesMasters/notesMaster1.xml" Id="R8a56114b970246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2cfc6c64284e36" /><Relationship Type="http://schemas.openxmlformats.org/officeDocument/2006/relationships/notesMaster" Target="/ppt/notesMasters/notesMaster1.xml" Id="Red8059dd9b7844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fee31d69294181" /><Relationship Type="http://schemas.openxmlformats.org/officeDocument/2006/relationships/notesMaster" Target="/ppt/notesMasters/notesMaster1.xml" Id="R9ae8520cda814e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e9750e0736e415e" /><Relationship Type="http://schemas.openxmlformats.org/officeDocument/2006/relationships/notesMaster" Target="/ppt/notesMasters/notesMaster1.xml" Id="R3bb407ef31b140b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281f6b58fe14a5f" /><Relationship Type="http://schemas.openxmlformats.org/officeDocument/2006/relationships/notesMaster" Target="/ppt/notesMasters/notesMaster1.xml" Id="Rfcf63fc0d16241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c19415150240ca" /><Relationship Type="http://schemas.openxmlformats.org/officeDocument/2006/relationships/notesMaster" Target="/ppt/notesMasters/notesMaster1.xml" Id="R0eec08f4d1a04d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Agata K. testimonial; selected for plant HR because it is the closest available role and operating-model match.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b29cec0d3c4c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6f2f39cd23411d" /><Relationship Type="http://schemas.openxmlformats.org/officeDocument/2006/relationships/slideLayout" Target="/ppt/slideLayouts/slideLayout1.xml" Id="R9a5d93f73c0f4a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5d93f73c0f4a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ace03b3a34dc7" /><Relationship Type="http://schemas.openxmlformats.org/officeDocument/2006/relationships/image" Target="/ppt/media/image.png" Id="R9afccdb11aa14d7c" /><Relationship Type="http://schemas.openxmlformats.org/officeDocument/2006/relationships/image" Target="/ppt/media/image.svg" Id="R886a87367503418b" /><Relationship Type="http://schemas.openxmlformats.org/officeDocument/2006/relationships/notesSlide" Target="/ppt/notesSlides/notesSlide1.xml" Id="R1798b55defde47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3857fd6fa4ad6" /><Relationship Type="http://schemas.openxmlformats.org/officeDocument/2006/relationships/image" Target="/ppt/media/image2.png" Id="R034137bc789d4942" /><Relationship Type="http://schemas.openxmlformats.org/officeDocument/2006/relationships/image" Target="/ppt/media/image2.svg" Id="R544f96bf478a4d3e" /><Relationship Type="http://schemas.openxmlformats.org/officeDocument/2006/relationships/notesSlide" Target="/ppt/notesSlides/notesSlide2.xml" Id="Re97147273ea14a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760cb8503b4524" /><Relationship Type="http://schemas.openxmlformats.org/officeDocument/2006/relationships/image" Target="/ppt/media/image3.png" Id="R63f57e202f86457e" /><Relationship Type="http://schemas.openxmlformats.org/officeDocument/2006/relationships/image" Target="/ppt/media/image3.svg" Id="R99aecf8737a34c92" /><Relationship Type="http://schemas.openxmlformats.org/officeDocument/2006/relationships/notesSlide" Target="/ppt/notesSlides/notesSlide3.xml" Id="R8bf73a1480de42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ea82c63c941c1" /><Relationship Type="http://schemas.openxmlformats.org/officeDocument/2006/relationships/image" Target="/ppt/media/image4.png" Id="Rfc0fd121c88a483e" /><Relationship Type="http://schemas.openxmlformats.org/officeDocument/2006/relationships/image" Target="/ppt/media/image4.svg" Id="Rb36485d705e44543" /><Relationship Type="http://schemas.openxmlformats.org/officeDocument/2006/relationships/notesSlide" Target="/ppt/notesSlides/notesSlide4.xml" Id="Rc0563f0d88ca46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bfb7a9dd242f9" /><Relationship Type="http://schemas.openxmlformats.org/officeDocument/2006/relationships/image" Target="/ppt/media/image5.png" Id="Rc8aa8b457509474b" /><Relationship Type="http://schemas.openxmlformats.org/officeDocument/2006/relationships/image" Target="/ppt/media/image5.svg" Id="Rae3f10280cd44b0e" /><Relationship Type="http://schemas.openxmlformats.org/officeDocument/2006/relationships/notesSlide" Target="/ppt/notesSlides/notesSlide5.xml" Id="R848c5f35963740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a44e2eefc04a2f" /><Relationship Type="http://schemas.openxmlformats.org/officeDocument/2006/relationships/image" Target="/ppt/media/image6.png" Id="Rc9ac43d5687f4b00" /><Relationship Type="http://schemas.openxmlformats.org/officeDocument/2006/relationships/image" Target="/ppt/media/image6.svg" Id="R339344e726f6434a" /><Relationship Type="http://schemas.openxmlformats.org/officeDocument/2006/relationships/notesSlide" Target="/ppt/notesSlides/notesSlide6.xml" Id="R3d849fd0fb6042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40e5620f9e4acb" /><Relationship Type="http://schemas.openxmlformats.org/officeDocument/2006/relationships/image" Target="/ppt/media/image7.png" Id="Ra4e222e3fb154492" /><Relationship Type="http://schemas.openxmlformats.org/officeDocument/2006/relationships/image" Target="/ppt/media/image7.svg" Id="R8994973293ca4b86" /><Relationship Type="http://schemas.openxmlformats.org/officeDocument/2006/relationships/notesSlide" Target="/ppt/notesSlides/notesSlide7.xml" Id="R7b45bee8b7384e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32d38335f64e8e" /><Relationship Type="http://schemas.openxmlformats.org/officeDocument/2006/relationships/image" Target="/ppt/media/image8.png" Id="R9c5f98db81f64712" /><Relationship Type="http://schemas.openxmlformats.org/officeDocument/2006/relationships/image" Target="/ppt/media/image8.svg" Id="Ra11f5a1486d14c97" /><Relationship Type="http://schemas.openxmlformats.org/officeDocument/2006/relationships/notesSlide" Target="/ppt/notesSlides/notesSlide8.xml" Id="R2cded0b76ddd4c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557fea24914fc9" /><Relationship Type="http://schemas.openxmlformats.org/officeDocument/2006/relationships/image" Target="/ppt/media/image9.png" Id="R1954a23a2fff4f35" /><Relationship Type="http://schemas.openxmlformats.org/officeDocument/2006/relationships/image" Target="/ppt/media/image9.svg" Id="R38d762264cb84475" /><Relationship Type="http://schemas.openxmlformats.org/officeDocument/2006/relationships/notesSlide" Target="/ppt/notesSlides/notesSlide9.xml" Id="Rb14cbe3ff44443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1b692253f74c9e" /><Relationship Type="http://schemas.openxmlformats.org/officeDocument/2006/relationships/image" Target="/ppt/media/image10.png" Id="R67635eb90a7c4900" /><Relationship Type="http://schemas.openxmlformats.org/officeDocument/2006/relationships/image" Target="/ppt/media/image10.svg" Id="Rc4b2627beb1f4feb" /><Relationship Type="http://schemas.openxmlformats.org/officeDocument/2006/relationships/notesSlide" Target="/ppt/notesSlides/notesSlide10.xml" Id="R4e869b1ab2914a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a103e0b2140a0" /><Relationship Type="http://schemas.openxmlformats.org/officeDocument/2006/relationships/image" Target="/ppt/media/image11.png" Id="Reccd79f45ebd427e" /><Relationship Type="http://schemas.openxmlformats.org/officeDocument/2006/relationships/image" Target="/ppt/media/image11.svg" Id="Rbc7d0e458f9c45c4" /><Relationship Type="http://schemas.openxmlformats.org/officeDocument/2006/relationships/notesSlide" Target="/ppt/notesSlides/notesSlide11.xml" Id="R99ed25ec92b54e9f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ccdb11aa14d7c">
            <a:extLst>
              <a:ext uri="{96DAC541-7B7A-43D3-8B79-37D633B846F1}">
                <asvg:svgBlip xmlns:asvg="http://schemas.microsoft.com/office/drawing/2016/SVG/main" r:embed="R886a87367503418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734AE-A518-48C7-91E1-543A0553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FOR PLANT HR &amp; PEOPLE TEAMS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4AE5A123-1B80-4709-B934-7507F4A1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4F46AC7-AAE3-48F6-8C62-B7898784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F81039F-B3B9-42F8-A532-FDD924EA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foremen, supervisors and managers prepare feedback and difficult conversations — on every shift.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7EA4341B-044F-492D-9817-7563C880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69615149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137bc789d4942">
            <a:extLst>
              <a:ext uri="{96DAC541-7B7A-43D3-8B79-37D633B846F1}">
                <asvg:svgBlip xmlns:asvg="http://schemas.microsoft.com/office/drawing/2016/SVG/main" r:embed="R544f96bf478a4d3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61494B9C-2468-40D0-B841-61BEE3F9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67CC5288-64B3-4B89-8BD3-9909FE36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FFF0C2"/>
                </a:solidFill>
              </a:defRPr>
            </a:pPr>
            <a:r>
              <a:rPr sz="10800" b="1" i="0">
                <a:solidFill>
                  <a:srgbClr val="FFF0C2"/>
                </a:solidFill>
              </a:rPr>
              <a:t>3×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AB858-7858-42EC-9DC8-5543DD8D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THE COVERAGE PROBLEM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12216FF0-ECC4-4B00-94FB-6A1EA594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HR cannot stand beside every foreman on every shift.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4003C8E-4E85-4308-BC86-2020E1CD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BB19728C-BAA2-451F-BA0D-EF88ACB1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8A5A00"/>
                </a:solidFill>
              </a:defRPr>
            </a:pPr>
            <a:r>
              <a:rPr sz="3675" b="1" i="0">
                <a:solidFill>
                  <a:srgbClr val="8A5A00"/>
                </a:solidFill>
              </a:rPr>
              <a:t>The conversations still happen — or fail to happen.</a:t>
            </a:r>
          </a:p>
        </p:txBody>
      </p:sp>
    </p:spTree>
    <p:extLst>
      <p:ext uri="{BB962C8B-B14F-4D97-AF65-F5344CB8AC3E}">
        <p14:creationId xmlns:p14="http://schemas.microsoft.com/office/powerpoint/2010/main" val="1061450918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57e202f86457e">
            <a:extLst>
              <a:ext uri="{96DAC541-7B7A-43D3-8B79-37D633B846F1}">
                <asvg:svgBlip xmlns:asvg="http://schemas.microsoft.com/office/drawing/2016/SVG/main" r:embed="R99aecf8737a34c9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31182B20-5FB6-400B-8BBE-5F02C517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4D9F8-3848-43C6-80CE-F02B86BB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WHY THE FIRST LINE NEEDS SUPPORT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EFFF7F81-22B5-4FCB-9E78-CAA9C742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The people role starts before the training catches up.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091F5-D418-429B-993F-8AE11155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D19D8C8-3816-4954-B7CD-9E951910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E6F230-FAAC-4E36-B90A-352CBBFB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FORMER PEERS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2C0228-A539-454D-967D-CC978190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 respected operator becomes foreman and immediately leads the people who were colleagues yesterday.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DF02ABB-D772-4B9A-97BB-C3238D61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F24499-824D-44D8-94C8-0CE399FE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C33CDCB-C0D8-47AE-A694-5FB51916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7FE82F-068D-41DF-A8DB-D4C36EF0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THREE SHIFTS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EE13E-4F9D-49F2-9783-EB202446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Ordinary first-line conversations reach HR across a schedule HR cannot physically cover.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ED88A2-240B-41D9-AA30-A3260A04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9989AD-7527-4DC4-8C3D-D1AFD789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D2A0385-9F88-4A5B-89B2-FCC38614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8BF88D-2C0D-4C92-8828-9F6AA888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ACCESS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3F06B-923D-41E7-9D25-BC62F89A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Development often reaches the office first — while production leaders carry daily people decisions.</a:t>
            </a:r>
          </a:p>
        </p:txBody>
      </p:sp>
    </p:spTree>
    <p:extLst>
      <p:ext uri="{BB962C8B-B14F-4D97-AF65-F5344CB8AC3E}">
        <p14:creationId xmlns:p14="http://schemas.microsoft.com/office/powerpoint/2010/main" val="838915257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fd121c88a483e">
            <a:extLst>
              <a:ext uri="{96DAC541-7B7A-43D3-8B79-37D633B846F1}">
                <asvg:svgBlip xmlns:asvg="http://schemas.microsoft.com/office/drawing/2016/SVG/main" r:embed="Rb36485d705e4454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0843496C-AA8A-4D3D-B52A-6EF6231E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33E75D01-CCE1-4A62-921F-8735AF4A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A pattern after one promotion.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D6255C1E-C9BA-49BB-B3EC-58060292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EBA56A-1479-4CF1-A08F-C6D5FF9A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B3B11239-F2DB-438D-AD17-5ACE8CDF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People leave more often after one foreman’s shift. How do I raise it without making it an accusation?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0F23FC7-A643-474C-A88D-FA944133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BFC64A-33F6-46A0-8B50-4B3A7AF1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9BFC4419-5114-4E4E-BBC8-B4C16272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Acknowledge that he knows the shift reality. Reconstruct two concrete moments, compare what he said with what people may have heard, then agree one new response under pressure.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C95D5-AA97-48CA-B4E8-3CBD35D6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395051829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aa8b457509474b">
            <a:extLst>
              <a:ext uri="{96DAC541-7B7A-43D3-8B79-37D633B846F1}">
                <asvg:svgBlip xmlns:asvg="http://schemas.microsoft.com/office/drawing/2016/SVG/main" r:embed="Rae3f10280cd44b0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2F4DCBA9-5949-417E-9D18-F7CCABE4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A83AC-80EB-49CE-AA57-2F276BE5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836DA28E-6F16-4982-9E0F-95806E9E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6BADB87E-BE14-415C-AC3D-2D8E51A6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ED6522-3ECA-4FC3-B932-B5054715A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51AB9-E46A-44F6-92A4-D0AF1826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3A46E8E9-673A-49E7-AC8C-B7B610A5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C365B3-7CE0-4F32-97B8-E41E25F1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8A5A00"/>
                </a:solidFill>
              </a:defRPr>
            </a:pPr>
            <a:r>
              <a:rPr sz="6900" b="1" i="0">
                <a:solidFill>
                  <a:srgbClr val="8A5A00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7DE3B0-54B2-4FEF-BC66-3AD8EAA4A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712C2BDD-2EA9-4EE2-B849-E8B2C936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3D855-675C-4F4D-ACA4-FE7F8093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73435B-C5A0-432D-970A-34CC00A7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971F9-430C-4617-ABEA-FAEDA59D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777113367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ac43d5687f4b00">
            <a:extLst>
              <a:ext uri="{96DAC541-7B7A-43D3-8B79-37D633B846F1}">
                <asvg:svgBlip xmlns:asvg="http://schemas.microsoft.com/office/drawing/2016/SVG/main" r:embed="R339344e726f6434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F9A39A2F-D834-47C1-9256-9A8C3FCF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FA13BE-9B1D-4D29-A435-B2788CFC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AN HR BUSINESS PARTNER'S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F2FCFDA0-8FA0-4E24-9310-957F0EF7A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A883E49E-DC28-4006-8604-BC267E7B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“Managers no longer need a meeting with me to know how to approach a difficult subject. As an HR business partner, I can focus on real support.”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96869868-4AF4-40EF-B42C-DD40E21E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098C54-1B11-4D57-8E0D-E5B816DA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Agata 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86D32-77AD-441A-9C28-06FD59B7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HR business partner · Capterra, March 2026</a:t>
            </a:r>
          </a:p>
        </p:txBody>
      </p:sp>
    </p:spTree>
    <p:extLst>
      <p:ext uri="{BB962C8B-B14F-4D97-AF65-F5344CB8AC3E}">
        <p14:creationId xmlns:p14="http://schemas.microsoft.com/office/powerpoint/2010/main" val="802330411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222e3fb154492">
            <a:extLst>
              <a:ext uri="{96DAC541-7B7A-43D3-8B79-37D633B846F1}">
                <asvg:svgBlip xmlns:asvg="http://schemas.microsoft.com/office/drawing/2016/SVG/main" r:embed="R8994973293ca4b8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80B983BE-6C72-436A-8CEE-8ED6E260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EC0A46B3-5DC8-4AB7-8E8A-F2B4ABC0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FBA8E-81F5-485B-AEA8-BF8A9193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B1295C7-3801-4E5A-AEBA-58FA9D81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4ECA9-6096-4D23-9DC1-EC8783D6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8DD9C-9FA1-40C4-889A-E1818D88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D5DE677-8F97-4D87-B656-22292C29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BA064F-A5EA-4212-A4EB-43FB785C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8A5A00"/>
                </a:solidFill>
              </a:defRPr>
            </a:pPr>
            <a:r>
              <a:rPr sz="5100" b="1" i="0">
                <a:solidFill>
                  <a:srgbClr val="8A5A00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7F28684-7EEC-40E6-9A76-E8E177F0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68EB66-F6CD-4289-AD2F-EF569902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7F07C0-7C40-40C1-BEEB-2ACC2286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B807EC1-6662-4B89-ACC0-3B0DCC81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E5E936-DEFE-4BE5-A8FA-DBD43182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3B165A5-6A66-43B4-9A38-8E0CC3B2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8A704-7AEB-4E34-8277-FB2FA5E1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8B2603-6311-4D91-B59B-613B79C9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1839463383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5f98db81f64712">
            <a:extLst>
              <a:ext uri="{96DAC541-7B7A-43D3-8B79-37D633B846F1}">
                <asvg:svgBlip xmlns:asvg="http://schemas.microsoft.com/office/drawing/2016/SVG/main" r:embed="Ra11f5a1486d14c9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73934756-7046-46E7-B323-4C7FB142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B38655-39C5-4249-B11B-45CAED36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WHAT CHANGES FOR PLANT HR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4EAEAB0D-89E8-430F-BF55-C82B14CC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First-line leaders get help. HR keeps the hard cases.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019B60-F610-4D05-9701-9C93F40C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ON EVERY SHIFT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2791005-AFC4-4AE4-AF27-196BC9085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BF7B5-5D74-412B-9BCA-B8679859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foremen prepare conversations on a phone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63B9C03-F66F-476E-885D-4E67911E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7485E0-9C9E-4471-9B07-34904BE18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FOR EMPLOYEES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B392610-3D66-4AD5-9492-5E03E214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24765E-6B66-404B-AF2D-B9EC1AED0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development reaches beyond the office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DDD0774-7E46-44D4-8497-48B7618F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98C6D-A58C-4D2A-BDE8-6D4974FE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FOR HR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938689A-0440-4FDD-B016-A544DAEC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E83895-7B8E-4F55-922F-0F421DF1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formal, complex and risky cases stay with HR</a:t>
            </a:r>
          </a:p>
        </p:txBody>
      </p:sp>
    </p:spTree>
    <p:extLst>
      <p:ext uri="{BB962C8B-B14F-4D97-AF65-F5344CB8AC3E}">
        <p14:creationId xmlns:p14="http://schemas.microsoft.com/office/powerpoint/2010/main" val="125584266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54a23a2fff4f35">
            <a:extLst>
              <a:ext uri="{96DAC541-7B7A-43D3-8B79-37D633B846F1}">
                <asvg:svgBlip xmlns:asvg="http://schemas.microsoft.com/office/drawing/2016/SVG/main" r:embed="R38d762264cb8447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07BDFF03-FA00-487F-849C-27F28E60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B24E53EB-7779-4F35-A654-D63926AE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BC8C03-6D3E-4A85-9E95-20490C15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7EBB5F37-6031-4ACA-A4AB-6842884B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A8D4917-5C85-424C-9503-B86DA88B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7D1EB839-BE3A-40C1-ABFC-FD65FC282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3E34FCC1-AF40-4F52-88E3-8AE8E8FD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FFD166"/>
                </a:solidFill>
              </a:defRPr>
            </a:pPr>
            <a:r>
              <a:rPr sz="2250" b="0" i="0">
                <a:solidFill>
                  <a:srgbClr val="FFD166"/>
                </a:solidFill>
              </a:rPr>
              <a:t>No productivity measurement. No monitoring. No rankings or formal employee evaluation.</a:t>
            </a:r>
          </a:p>
        </p:txBody>
      </p:sp>
    </p:spTree>
    <p:extLst>
      <p:ext uri="{BB962C8B-B14F-4D97-AF65-F5344CB8AC3E}">
        <p14:creationId xmlns:p14="http://schemas.microsoft.com/office/powerpoint/2010/main" val="2115938088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635eb90a7c4900">
            <a:extLst>
              <a:ext uri="{96DAC541-7B7A-43D3-8B79-37D633B846F1}">
                <asvg:svgBlip xmlns:asvg="http://schemas.microsoft.com/office/drawing/2016/SVG/main" r:embed="Rc4b2627beb1f4fe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560797A6-58BC-4219-93DF-44430D74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2FB83A-C7EA-4A32-BA3A-D07BB6F8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START WHERE THE PRESSURE IS VISIBLE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0B9B9393-D90D-42E0-8696-CC5E3CD6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8A5A00"/>
                </a:solidFill>
              </a:defRPr>
            </a:pPr>
            <a:r>
              <a:rPr sz="26250" b="1" i="0">
                <a:solidFill>
                  <a:srgbClr val="8A5A00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8BB07970-C420-44FA-A1E8-748459C9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Start with foremen in one plant.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C0F21E2-0D76-4DF1-B145-615E01CE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D65633-6316-4275-B291-2B7A50032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A few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904BB-4804-4430-AD10-1FE70FE3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to launch the organization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FFDB8D-4F49-4571-AC63-41969A88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8A5A00"/>
                </a:solidFill>
              </a:defRPr>
            </a:pPr>
            <a:r>
              <a:rPr sz="3150" b="1" i="0">
                <a:solidFill>
                  <a:srgbClr val="8A5A00"/>
                </a:solidFill>
              </a:rPr>
              <a:t>About 15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5F2F6-040F-4494-B75B-21A55E4F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for each user to start</a:t>
            </a:r>
          </a:p>
        </p:txBody>
      </p:sp>
    </p:spTree>
    <p:extLst>
      <p:ext uri="{BB962C8B-B14F-4D97-AF65-F5344CB8AC3E}">
        <p14:creationId xmlns:p14="http://schemas.microsoft.com/office/powerpoint/2010/main" val="119163900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d79f45ebd427e">
            <a:extLst>
              <a:ext uri="{96DAC541-7B7A-43D3-8B79-37D633B846F1}">
                <asvg:svgBlip xmlns:asvg="http://schemas.microsoft.com/office/drawing/2016/SVG/main" r:embed="Rbc7d0e458f9c45c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202EA-F270-4769-A548-3BAA81A8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THE NEXT SHIFT WILL NOT WAIT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FC7E1B10-59A7-4AD8-84DC-2B6F7C71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the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waiting on the next shift.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11AE766-C08F-4B36-A928-998D7A1E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7C9D6321-A117-4CE9-A975-FAFB8261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FF4D6"/>
                </a:solidFill>
              </a:defRPr>
            </a:pPr>
            <a:r>
              <a:rPr sz="3900" b="1" i="0">
                <a:solidFill>
                  <a:srgbClr val="FFF4D6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256F29-2E39-4329-AF74-2D163B33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112050-B5BD-43E3-A10D-B7DF1CE7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991A8-AEC5-4E8E-ACE8-C75F52AD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F8CA8064-43EB-4799-B2C8-04FDEE2A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448702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2026-09-05T20:36:14.0660000Z</dcterms:created>
  <dcterms:modified xsi:type="dcterms:W3CDTF">2026-09-05T20:36:14.0660000Z</dcterms:modified>
</coreProperties>
</file>