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bc1b444ba749e8" /><Relationship Type="http://schemas.openxmlformats.org/officeDocument/2006/relationships/extended-properties" Target="/docProps/app.xml" Id="R94f41bbe5895427c" /><Relationship Type="http://schemas.openxmlformats.org/officeDocument/2006/relationships/officeDocument" Target="/ppt/presentation.xml" Id="Rd77e3eea230f466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f571b230ac46a7"/>
  </p:sldMasterIdLst>
  <p:notesMasterIdLst>
    <p:notesMasterId xmlns:r="http://schemas.openxmlformats.org/officeDocument/2006/relationships" r:id="R3a0a3784bb084f06"/>
  </p:notesMasterIdLst>
  <p:sldIdLst>
    <p:sldId xmlns:r="http://schemas.openxmlformats.org/officeDocument/2006/relationships" id="256" r:id="R745ae41d4bf847ed"/>
    <p:sldId xmlns:r="http://schemas.openxmlformats.org/officeDocument/2006/relationships" id="257" r:id="Ra1a8259946794acb"/>
    <p:sldId xmlns:r="http://schemas.openxmlformats.org/officeDocument/2006/relationships" id="258" r:id="Re3df651c490d46f7"/>
    <p:sldId xmlns:r="http://schemas.openxmlformats.org/officeDocument/2006/relationships" id="259" r:id="Rf5c1387eaf954a23"/>
    <p:sldId xmlns:r="http://schemas.openxmlformats.org/officeDocument/2006/relationships" id="260" r:id="R3cc70cdf41374269"/>
    <p:sldId xmlns:r="http://schemas.openxmlformats.org/officeDocument/2006/relationships" id="261" r:id="R56c84b01409d4284"/>
    <p:sldId xmlns:r="http://schemas.openxmlformats.org/officeDocument/2006/relationships" id="262" r:id="R010ae94385844926"/>
    <p:sldId xmlns:r="http://schemas.openxmlformats.org/officeDocument/2006/relationships" id="263" r:id="Re9f5e36ca433438c"/>
    <p:sldId xmlns:r="http://schemas.openxmlformats.org/officeDocument/2006/relationships" id="264" r:id="R7d5895aef5a7456d"/>
    <p:sldId xmlns:r="http://schemas.openxmlformats.org/officeDocument/2006/relationships" id="265" r:id="R786d487e44e2481b"/>
    <p:sldId xmlns:r="http://schemas.openxmlformats.org/officeDocument/2006/relationships" id="266" r:id="R1639ab205b3545d4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The problem" id="{6AD6D0E0-C2C7-416D-9293-27B182A33AC0}">
          <p14:sldIdLst>
            <p14:sldId id="256"/>
            <p14:sldId id="257"/>
          </p14:sldIdLst>
        </p14:section>
        <p14:section name="The solution" id="{6147AD89-1570-434A-B3DB-8A64081E84DE}">
          <p14:sldIdLst>
            <p14:sldId id="258"/>
            <p14:sldId id="259"/>
          </p14:sldIdLst>
        </p14:section>
        <p14:section name="Evidence and mechanism" id="{362CAB7D-5C74-4112-98BF-B4A81CF473CA}">
          <p14:sldIdLst>
            <p14:sldId id="260"/>
            <p14:sldId id="261"/>
            <p14:sldId id="262"/>
          </p14:sldIdLst>
        </p14:section>
        <p14:section name="Value and privacy" id="{ACEBADBC-1B53-429F-96CE-48C04A236427}">
          <p14:sldIdLst>
            <p14:sldId id="263"/>
            <p14:sldId id="264"/>
          </p14:sldIdLst>
        </p14:section>
        <p14:section name="Rollout and contact" id="{E7D1E6AB-576A-4F8A-87C2-03B3B3F777B9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86ef11fc9ef4e3c" /><Relationship Type="http://schemas.openxmlformats.org/officeDocument/2006/relationships/slideMaster" Target="/ppt/slideMasters/slideMaster1.xml" Id="Re0f571b230ac46a7" /><Relationship Type="http://schemas.openxmlformats.org/officeDocument/2006/relationships/notesMaster" Target="/ppt/notesMasters/notesMaster1.xml" Id="R3a0a3784bb084f06" /><Relationship Type="http://schemas.openxmlformats.org/officeDocument/2006/relationships/presProps" Target="/ppt/presProps.xml" Id="Rfaa00b7228114924" /><Relationship Type="http://schemas.openxmlformats.org/officeDocument/2006/relationships/tableStyles" Target="/ppt/tableStyles.xml" Id="Rf136db1d3690446f" /><Relationship Type="http://schemas.openxmlformats.org/officeDocument/2006/relationships/slide" Target="/ppt/slides/slide1.xml" Id="R745ae41d4bf847ed" /><Relationship Type="http://schemas.openxmlformats.org/officeDocument/2006/relationships/slide" Target="/ppt/slides/slide2.xml" Id="Ra1a8259946794acb" /><Relationship Type="http://schemas.openxmlformats.org/officeDocument/2006/relationships/slide" Target="/ppt/slides/slide3.xml" Id="Re3df651c490d46f7" /><Relationship Type="http://schemas.openxmlformats.org/officeDocument/2006/relationships/slide" Target="/ppt/slides/slide4.xml" Id="Rf5c1387eaf954a23" /><Relationship Type="http://schemas.openxmlformats.org/officeDocument/2006/relationships/slide" Target="/ppt/slides/slide5.xml" Id="R3cc70cdf41374269" /><Relationship Type="http://schemas.openxmlformats.org/officeDocument/2006/relationships/slide" Target="/ppt/slides/slide6.xml" Id="R56c84b01409d4284" /><Relationship Type="http://schemas.openxmlformats.org/officeDocument/2006/relationships/slide" Target="/ppt/slides/slide7.xml" Id="R010ae94385844926" /><Relationship Type="http://schemas.openxmlformats.org/officeDocument/2006/relationships/slide" Target="/ppt/slides/slide8.xml" Id="Re9f5e36ca433438c" /><Relationship Type="http://schemas.openxmlformats.org/officeDocument/2006/relationships/slide" Target="/ppt/slides/slide9.xml" Id="R7d5895aef5a7456d" /><Relationship Type="http://schemas.openxmlformats.org/officeDocument/2006/relationships/slide" Target="/ppt/slides/slide10.xml" Id="R786d487e44e2481b" /><Relationship Type="http://schemas.openxmlformats.org/officeDocument/2006/relationships/slide" Target="/ppt/slides/slide11.xml" Id="R1639ab205b3545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28bd6744c845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12b7b4e1cd47a5" /><Relationship Type="http://schemas.openxmlformats.org/officeDocument/2006/relationships/notesMaster" Target="/ppt/notesMasters/notesMaster1.xml" Id="R7e98ad1f05624f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a6c8b3af394717" /><Relationship Type="http://schemas.openxmlformats.org/officeDocument/2006/relationships/notesMaster" Target="/ppt/notesMasters/notesMaster1.xml" Id="R28a730218a4142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fe9254b7b144ee3" /><Relationship Type="http://schemas.openxmlformats.org/officeDocument/2006/relationships/notesMaster" Target="/ppt/notesMasters/notesMaster1.xml" Id="R38a7202ec1dc47a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74e142522a4325" /><Relationship Type="http://schemas.openxmlformats.org/officeDocument/2006/relationships/notesMaster" Target="/ppt/notesMasters/notesMaster1.xml" Id="R5203be3439b746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2e9d33ffe44cd6" /><Relationship Type="http://schemas.openxmlformats.org/officeDocument/2006/relationships/notesMaster" Target="/ppt/notesMasters/notesMaster1.xml" Id="Rec6e52cba2e44f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077df607e51420d" /><Relationship Type="http://schemas.openxmlformats.org/officeDocument/2006/relationships/notesMaster" Target="/ppt/notesMasters/notesMaster1.xml" Id="R9c9b3b6dc13741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776f1d8d66640a7" /><Relationship Type="http://schemas.openxmlformats.org/officeDocument/2006/relationships/notesMaster" Target="/ppt/notesMasters/notesMaster1.xml" Id="R2e0134901b7c47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7d550bea2244648" /><Relationship Type="http://schemas.openxmlformats.org/officeDocument/2006/relationships/notesMaster" Target="/ppt/notesMasters/notesMaster1.xml" Id="R27089fa9ae3d4e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b8bef285d2c4ad5" /><Relationship Type="http://schemas.openxmlformats.org/officeDocument/2006/relationships/notesMaster" Target="/ppt/notesMasters/notesMaster1.xml" Id="R6525d7782a2c49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83df0042be44bf" /><Relationship Type="http://schemas.openxmlformats.org/officeDocument/2006/relationships/notesMaster" Target="/ppt/notesMasters/notesMaster1.xml" Id="Re207a7ca99e544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a77e6a0b14948ea" /><Relationship Type="http://schemas.openxmlformats.org/officeDocument/2006/relationships/notesMaster" Target="/ppt/notesMasters/notesMaster1.xml" Id="R531350c2834a46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English rendering based on the Jakub P. testimonial in the CEO / production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74abf2f8a34c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6820c027bc4190" /><Relationship Type="http://schemas.openxmlformats.org/officeDocument/2006/relationships/slideLayout" Target="/ppt/slideLayouts/slideLayout1.xml" Id="Rb1ed52022bfa41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ed52022bfa41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94a3bb16c481b" /><Relationship Type="http://schemas.openxmlformats.org/officeDocument/2006/relationships/image" Target="/ppt/media/image.png" Id="Rf605538cde9c4bb6" /><Relationship Type="http://schemas.openxmlformats.org/officeDocument/2006/relationships/image" Target="/ppt/media/image.svg" Id="Re84b925c597b4448" /><Relationship Type="http://schemas.openxmlformats.org/officeDocument/2006/relationships/notesSlide" Target="/ppt/notesSlides/notesSlide1.xml" Id="R74f607645deb43f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a0c34926214c10" /><Relationship Type="http://schemas.openxmlformats.org/officeDocument/2006/relationships/image" Target="/ppt/media/image2.png" Id="R9132ed77c5b04f4a" /><Relationship Type="http://schemas.openxmlformats.org/officeDocument/2006/relationships/image" Target="/ppt/media/image2.svg" Id="Re9c51d38b246409e" /><Relationship Type="http://schemas.openxmlformats.org/officeDocument/2006/relationships/notesSlide" Target="/ppt/notesSlides/notesSlide2.xml" Id="Rde7f27da812b46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46b91a590b4bdb" /><Relationship Type="http://schemas.openxmlformats.org/officeDocument/2006/relationships/image" Target="/ppt/media/image3.png" Id="R6e5693e86f964a79" /><Relationship Type="http://schemas.openxmlformats.org/officeDocument/2006/relationships/image" Target="/ppt/media/image3.svg" Id="Rf5c13445007a40e6" /><Relationship Type="http://schemas.openxmlformats.org/officeDocument/2006/relationships/notesSlide" Target="/ppt/notesSlides/notesSlide3.xml" Id="R9ca82b0c8f344d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2428540d1446f7" /><Relationship Type="http://schemas.openxmlformats.org/officeDocument/2006/relationships/image" Target="/ppt/media/image4.png" Id="Rc01b2a5e4e2d4f20" /><Relationship Type="http://schemas.openxmlformats.org/officeDocument/2006/relationships/image" Target="/ppt/media/image4.svg" Id="R201b6846f0ff4fd7" /><Relationship Type="http://schemas.openxmlformats.org/officeDocument/2006/relationships/notesSlide" Target="/ppt/notesSlides/notesSlide4.xml" Id="R76f4e1023cb24a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5a473303146c1" /><Relationship Type="http://schemas.openxmlformats.org/officeDocument/2006/relationships/image" Target="/ppt/media/image5.png" Id="Rbc77009f90d841a6" /><Relationship Type="http://schemas.openxmlformats.org/officeDocument/2006/relationships/image" Target="/ppt/media/image5.svg" Id="R40b388f13b124240" /><Relationship Type="http://schemas.openxmlformats.org/officeDocument/2006/relationships/notesSlide" Target="/ppt/notesSlides/notesSlide5.xml" Id="R704253fc19ac48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ec782aeebb4d23" /><Relationship Type="http://schemas.openxmlformats.org/officeDocument/2006/relationships/image" Target="/ppt/media/image6.png" Id="R7e3b961f2820451f" /><Relationship Type="http://schemas.openxmlformats.org/officeDocument/2006/relationships/image" Target="/ppt/media/image6.svg" Id="R56ec8f7076044fa4" /><Relationship Type="http://schemas.openxmlformats.org/officeDocument/2006/relationships/notesSlide" Target="/ppt/notesSlides/notesSlide6.xml" Id="R3c99dbc158b343f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95eb0911624880" /><Relationship Type="http://schemas.openxmlformats.org/officeDocument/2006/relationships/image" Target="/ppt/media/image7.png" Id="Rb7cf7936b3354f76" /><Relationship Type="http://schemas.openxmlformats.org/officeDocument/2006/relationships/image" Target="/ppt/media/image7.svg" Id="Rd5bcdc12fa3340be" /><Relationship Type="http://schemas.openxmlformats.org/officeDocument/2006/relationships/notesSlide" Target="/ppt/notesSlides/notesSlide7.xml" Id="R024701b783164e8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a1b44ae307480f" /><Relationship Type="http://schemas.openxmlformats.org/officeDocument/2006/relationships/image" Target="/ppt/media/image8.png" Id="R0f867670c8744ae6" /><Relationship Type="http://schemas.openxmlformats.org/officeDocument/2006/relationships/image" Target="/ppt/media/image8.svg" Id="R4d388aff831a49ed" /><Relationship Type="http://schemas.openxmlformats.org/officeDocument/2006/relationships/notesSlide" Target="/ppt/notesSlides/notesSlide8.xml" Id="R74b8813066884ec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d46cc4fa4c4ed7" /><Relationship Type="http://schemas.openxmlformats.org/officeDocument/2006/relationships/image" Target="/ppt/media/image9.png" Id="R73b80ec0a7cb49d0" /><Relationship Type="http://schemas.openxmlformats.org/officeDocument/2006/relationships/image" Target="/ppt/media/image9.svg" Id="R51e133f7fd5947c9" /><Relationship Type="http://schemas.openxmlformats.org/officeDocument/2006/relationships/notesSlide" Target="/ppt/notesSlides/notesSlide9.xml" Id="R3f9563bffd7b4e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c3fa06caa48c3" /><Relationship Type="http://schemas.openxmlformats.org/officeDocument/2006/relationships/image" Target="/ppt/media/image10.png" Id="R154f13b7681a43b4" /><Relationship Type="http://schemas.openxmlformats.org/officeDocument/2006/relationships/image" Target="/ppt/media/image10.svg" Id="Re5d83e6caa6f4e6b" /><Relationship Type="http://schemas.openxmlformats.org/officeDocument/2006/relationships/notesSlide" Target="/ppt/notesSlides/notesSlide10.xml" Id="Rb0b7842a900d486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47d4c1eaa74e11" /><Relationship Type="http://schemas.openxmlformats.org/officeDocument/2006/relationships/image" Target="/ppt/media/image11.png" Id="R24f9c798ec0747d2" /><Relationship Type="http://schemas.openxmlformats.org/officeDocument/2006/relationships/image" Target="/ppt/media/image11.svg" Id="R30506598dd544331" /><Relationship Type="http://schemas.openxmlformats.org/officeDocument/2006/relationships/notesSlide" Target="/ppt/notesSlides/notesSlide11.xml" Id="R101d0e985431475d" /></Relationships>
</file>

<file path=ppt/slides/slide1.xml><?xml version="1.0" encoding="utf-8"?>
<p:sld xmlns:p="http://schemas.openxmlformats.org/presentationml/2006/main">
  <p:cSld name="Ope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05538cde9c4bb6">
            <a:extLst>
              <a:ext uri="{96DAC541-7B7A-43D3-8B79-37D633B846F1}">
                <asvg:svgBlip xmlns:asvg="http://schemas.microsoft.com/office/drawing/2016/SVG/main" r:embed="Re84b925c597b444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8DD33C-494D-4736-8428-5ABB4557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FOR PLANT LEADERS &amp; EXECUTIVE TEAMS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856F6CD8-81F8-499B-8853-E945E3C8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Important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conversations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at work shouldn't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be handled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on instinct.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06E0AAB-76B8-4153-A38B-4E09E2B1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1764F1B2-37DC-48B9-AAAF-EBE00E59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helps foremen, supervisors and managers prepare feedback and difficult conversations with a specific person.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62C23E9F-3668-4E6B-A110-5A014AD17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71201871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32ed77c5b04f4a">
            <a:extLst>
              <a:ext uri="{96DAC541-7B7A-43D3-8B79-37D633B846F1}">
                <asvg:svgBlip xmlns:asvg="http://schemas.microsoft.com/office/drawing/2016/SVG/main" r:embed="Re9c51d38b246409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CF365366-C267-4C65-9909-8BFB2D48A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4EB5B514-E3C8-4C92-9597-67AFA8C2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550" b="1" i="0">
                <a:solidFill>
                  <a:srgbClr val="FFF0C2"/>
                </a:solidFill>
              </a:defRPr>
            </a:pPr>
            <a:r>
              <a:rPr sz="8550" b="1" i="0">
                <a:solidFill>
                  <a:srgbClr val="FFF0C2"/>
                </a:solidFill>
              </a:rPr>
              <a:t>SHIFT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5F9A5-3D3A-46EB-BDBB-F90C52C4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THE PROMOTION GAP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DA79F86E-1F73-4C3D-B4C7-4274DCC7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2D2D2D"/>
                </a:solidFill>
              </a:defRPr>
            </a:pPr>
            <a:r>
              <a:rPr sz="5100" b="1" i="0">
                <a:solidFill>
                  <a:srgbClr val="2D2D2D"/>
                </a:solidFill>
              </a:rPr>
              <a:t>Your best operator becomes a foreman.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3479CBA-841F-4FE2-8731-40BC40C43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B7FC718E-2F2A-4F71-9CDD-E6A0EF30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8A5A00"/>
                </a:solidFill>
              </a:defRPr>
            </a:pPr>
            <a:r>
              <a:rPr sz="3675" b="1" i="0">
                <a:solidFill>
                  <a:srgbClr val="8A5A00"/>
                </a:solidFill>
              </a:rPr>
              <a:t>The technical job is familiar. The people job is new.</a:t>
            </a:r>
          </a:p>
        </p:txBody>
      </p:sp>
    </p:spTree>
    <p:extLst>
      <p:ext uri="{BB962C8B-B14F-4D97-AF65-F5344CB8AC3E}">
        <p14:creationId xmlns:p14="http://schemas.microsoft.com/office/powerpoint/2010/main" val="982146561"/>
      </p:ext>
    </p:extLst>
  </p:cSld>
</p:sld>
</file>

<file path=ppt/slides/slide3.xml><?xml version="1.0" encoding="utf-8"?>
<p:sld xmlns:p="http://schemas.openxmlformats.org/presentationml/2006/main">
  <p:cSld name="Solu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5693e86f964a79">
            <a:extLst>
              <a:ext uri="{96DAC541-7B7A-43D3-8B79-37D633B846F1}">
                <asvg:svgBlip xmlns:asvg="http://schemas.microsoft.com/office/drawing/2016/SVG/main" r:embed="Rf5c13445007a40e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1C41DE43-4F93-4986-97C4-A435C820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67C0B8-F82F-454F-B165-6AFA4044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WHERE THE BUSINESS FEELS IT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A0E4E70F-A180-46CA-959A-59716387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Three conversations that do not stay small.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54F025-3C23-417A-BA88-2C3BC4037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C4C698A-F363-4073-8E55-82C0D8816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0A2076-A3C1-466C-BABF-AC95DB8D4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PROMOTION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76E0E-CFC8-4254-B44A-406AC53F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An expert starts leading former peers — and learns feedback, delegation and boundaries in the role.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A7E7B18-B98A-49A6-A60F-7C2A0F35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34E82D-5AEB-4836-9F89-958629E7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C41D459-1297-4270-93FF-E18C32FE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53A3A8-7F2E-4632-AFB5-C1350BAE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ESCALATION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E59285-7F31-4DAE-96EB-C0DF60A0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A difficult conversation is avoided on the shift. The issue returns through HR, production or the board.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EC1A67A-86AF-4D0B-B1DA-89C435FB1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07FF7F-0D4B-4BE0-83E6-0CC76C91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3499160-6788-4A72-8E9A-F4C2D947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613BF5-BC8F-4561-AF0D-78DC405C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CHANGE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EF5C68-A5B4-495A-B026-CAFF7222E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A technical decision is clear. The human conversation still determines whether the change works.</a:t>
            </a:r>
          </a:p>
        </p:txBody>
      </p:sp>
    </p:spTree>
    <p:extLst>
      <p:ext uri="{BB962C8B-B14F-4D97-AF65-F5344CB8AC3E}">
        <p14:creationId xmlns:p14="http://schemas.microsoft.com/office/powerpoint/2010/main" val="302745578"/>
      </p:ext>
    </p:extLst>
  </p:cSld>
</p:sld>
</file>

<file path=ppt/slides/slide4.xml><?xml version="1.0" encoding="utf-8"?>
<p:sld xmlns:p="http://schemas.openxmlformats.org/presentationml/2006/main">
  <p:cSld name="Conversation examp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1b2a5e4e2d4f20">
            <a:extLst>
              <a:ext uri="{96DAC541-7B7A-43D3-8B79-37D633B846F1}">
                <asvg:svgBlip xmlns:asvg="http://schemas.microsoft.com/office/drawing/2016/SVG/main" r:embed="R201b6846f0ff4fd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86147B77-DCA2-4363-82FF-3FE3212F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E072B9D1-FDC6-4701-BC9D-113F0C68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A shift conflict. A specific manager.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EF7CE226-F3B9-4158-966E-DC6FA246B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D60F65-D73C-48EA-89D0-C6005EC6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YOU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6D36086D-47FF-48B6-B656-94D6D6FA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The same conflict returned on two shifts. The manager says, ‘people are just like that.’ How do I talk to him?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3B6030E-A988-4B6B-8940-AA89EBA84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6874DC-2626-4718-9696-A9D9F94C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6FFAC3B1-F8A9-4797-A959-209491EC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Do not start with blame or cost. Ask him to show the exact moment the conflict accelerates. Then agree one behavior to test on the next shift.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895047-B22F-4245-91D9-234669E5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Context: you, the other person and this situation.</a:t>
            </a:r>
          </a:p>
        </p:txBody>
      </p:sp>
    </p:spTree>
    <p:extLst>
      <p:ext uri="{BB962C8B-B14F-4D97-AF65-F5344CB8AC3E}">
        <p14:creationId xmlns:p14="http://schemas.microsoft.com/office/powerpoint/2010/main" val="1298930123"/>
      </p:ext>
    </p:extLst>
  </p:cSld>
</p:sld>
</file>

<file path=ppt/slides/slide5.xml><?xml version="1.0" encoding="utf-8"?>
<p:sld xmlns:p="http://schemas.openxmlformats.org/presentationml/2006/main">
  <p:cSld name="Resul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77009f90d841a6">
            <a:extLst>
              <a:ext uri="{96DAC541-7B7A-43D3-8B79-37D633B846F1}">
                <asvg:svgBlip xmlns:asvg="http://schemas.microsoft.com/office/drawing/2016/SVG/main" r:embed="R40b388f13b12424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E76B93EE-CF42-471E-80DC-EE96D91F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7DB004-2F12-43A6-8CA3-642FD4418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WHAT USERS REPORTED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973916D0-4D52-4B30-AC1B-DB3390B6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Early evidence that users value the support.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4C22745F-6B40-4435-9B8B-850F35B5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D396E-D02B-43B9-A9D5-A4C6D3355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4A1720-EC33-4F50-BB52-2C5FF8039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would recommend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D3B6EC34-6E76-498B-A782-2E89626C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137F77-6F12-4752-9FC5-44119C6F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8A5A00"/>
                </a:solidFill>
              </a:defRPr>
            </a:pPr>
            <a:r>
              <a:rPr sz="6900" b="1" i="0">
                <a:solidFill>
                  <a:srgbClr val="8A5A00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53C757-E0E2-4EAE-81C5-31DC5E03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were satisfied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with the rollout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448E209F-2D9F-4677-BEFB-F384ACFB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E4A0B5-657A-4A43-A31E-2EE3615B4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439E30-514B-426C-876A-263AB76C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reported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skill growth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0CE436-43C9-447A-9363-6A0170B3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Empatyzer user and implementation research</a:t>
            </a:r>
          </a:p>
        </p:txBody>
      </p:sp>
    </p:spTree>
    <p:extLst>
      <p:ext uri="{BB962C8B-B14F-4D97-AF65-F5344CB8AC3E}">
        <p14:creationId xmlns:p14="http://schemas.microsoft.com/office/powerpoint/2010/main" val="36229050"/>
      </p:ext>
    </p:extLst>
  </p:cSld>
</p:sld>
</file>

<file path=ppt/slides/slide6.xml><?xml version="1.0" encoding="utf-8"?>
<p:sld xmlns:p="http://schemas.openxmlformats.org/presentationml/2006/main">
  <p:cSld name="Testimonial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3b961f2820451f">
            <a:extLst>
              <a:ext uri="{96DAC541-7B7A-43D3-8B79-37D633B846F1}">
                <asvg:svgBlip xmlns:asvg="http://schemas.microsoft.com/office/drawing/2016/SVG/main" r:embed="R56ec8f7076044fa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C0FD666E-0FD6-4061-B3D7-0E0BA4F7F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B19367-F1A0-47E5-A27B-46FDFBE4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A CEO'S PERSPECTIVE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011EF02E-C230-4B0F-A6FD-BA60EBE1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1D1EEE3F-384F-4CC0-9EA5-5691655F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41C28"/>
                </a:solidFill>
              </a:defRPr>
            </a:pPr>
            <a:r>
              <a:rPr sz="2775" b="1" i="0">
                <a:solidFill>
                  <a:srgbClr val="241C28"/>
                </a:solidFill>
              </a:rPr>
              <a:t>“I was losing too much time to communication misunderstandings. Empatyzer shows how to frame a difficult conversation for a specific person.”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B4DE6160-DE6C-4A48-BE31-5B71261C4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5.0/5 on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83D567-D9EB-45EE-8EC1-C28982BEC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Jakub 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378F8E-B305-472B-970D-B6880897A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CEO, technology sector · Capterra, March 2026</a:t>
            </a:r>
          </a:p>
        </p:txBody>
      </p:sp>
    </p:spTree>
    <p:extLst>
      <p:ext uri="{BB962C8B-B14F-4D97-AF65-F5344CB8AC3E}">
        <p14:creationId xmlns:p14="http://schemas.microsoft.com/office/powerpoint/2010/main" val="69121686"/>
      </p:ext>
    </p:extLst>
  </p:cSld>
</p:sld>
</file>

<file path=ppt/slides/slide7.xml><?xml version="1.0" encoding="utf-8"?>
<p:sld xmlns:p="http://schemas.openxmlformats.org/presentationml/2006/main">
  <p:cSld name="How assessment work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cf7936b3354f76">
            <a:extLst>
              <a:ext uri="{96DAC541-7B7A-43D3-8B79-37D633B846F1}">
                <asvg:svgBlip xmlns:asvg="http://schemas.microsoft.com/office/drawing/2016/SVG/main" r:embed="Rd5bcdc12fa3340b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AEBB19F9-276D-4117-80F4-714D2FDD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DBA69FA9-8599-4F94-9391-9754A62F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A diagnosis keeps Em from giving generic advice.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5337B7-AF32-4BD0-BD73-F08E23F5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D30195D-E2DB-497B-8843-31AF498F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51BDF7-B444-4E81-B06C-C3EA23F72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E32C4A-15AF-4134-8964-BB30902A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Traits, talents, motivators and tensions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DDFA084-31FC-486D-96A3-9DAB012C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A06A02-64B8-4E09-8F41-98A0BDCC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8A5A00"/>
                </a:solidFill>
              </a:defRPr>
            </a:pPr>
            <a:r>
              <a:rPr sz="5100" b="1" i="0">
                <a:solidFill>
                  <a:srgbClr val="8A5A00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D2555D3-10D2-46B4-9592-FF775C61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62E44-3B31-4638-86E7-4E78C08E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ASK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D38EC3-47EF-40A5-BF24-2EEE04DF2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Help for this person, team or department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B20CD4E-F597-4CB0-AA55-598B54D0C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D4D4D8-A3A3-43DF-837F-52C502D6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87A9ACF-D5AE-42AD-9748-B7399C81F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7914D1-73F9-4577-8534-4C8D1497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MICRO-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LESSONS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1247DC-CD27-48A1-941F-9C0CF62E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Two short, personalized lessons each week</a:t>
            </a:r>
          </a:p>
        </p:txBody>
      </p:sp>
    </p:spTree>
    <p:extLst>
      <p:ext uri="{BB962C8B-B14F-4D97-AF65-F5344CB8AC3E}">
        <p14:creationId xmlns:p14="http://schemas.microsoft.com/office/powerpoint/2010/main" val="151541790"/>
      </p:ext>
    </p:extLst>
  </p:cSld>
</p:sld>
</file>

<file path=ppt/slides/slide8.xml><?xml version="1.0" encoding="utf-8"?>
<p:sld xmlns:p="http://schemas.openxmlformats.org/presentationml/2006/main">
  <p:cSld name="Organizational valu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867670c8744ae6">
            <a:extLst>
              <a:ext uri="{96DAC541-7B7A-43D3-8B79-37D633B846F1}">
                <asvg:svgBlip xmlns:asvg="http://schemas.microsoft.com/office/drawing/2016/SVG/main" r:embed="R4d388aff831a49e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653FB306-CAB0-4F7E-8FCA-ADE131D2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A582F-5CF3-42D6-8A17-8635B6E6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WHAT CHANGES IN THE PLANT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6A075C41-7DD0-4DCF-9604-99AA4202E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People leadership stops depending on one foreman’s experience.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8B2BB-08C1-4550-B8D7-B35CF0B1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8A5A00"/>
                </a:solidFill>
              </a:defRPr>
            </a:pPr>
            <a:r>
              <a:rPr sz="2175" b="1" i="0">
                <a:solidFill>
                  <a:srgbClr val="8A5A00"/>
                </a:solidFill>
              </a:rPr>
              <a:t>EARLIER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2AB3FF7-6059-4564-A998-8CF07D14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C8F9D7-0231-40C2-A3BB-8EEB438F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the conversation happens before escalation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A9A9A2F-76E4-44D6-8DF8-BF099FC0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6F19C7-61A8-437D-80B3-6F1C74C57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4F2854"/>
                </a:solidFill>
              </a:defRPr>
            </a:pPr>
            <a:r>
              <a:rPr sz="1650" b="1" i="0">
                <a:solidFill>
                  <a:srgbClr val="4F2854"/>
                </a:solidFill>
              </a:rPr>
              <a:t>CONSISTENTLY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CAEA352-2D54-425C-8D4C-43739306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204AD0-EEF1-4E6B-9E91-85F706E9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the same support reaches every shift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8021B06-B853-40F8-BD3F-071F6A43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734033-358A-4992-828F-283C7945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8A5A00"/>
                </a:solidFill>
              </a:defRPr>
            </a:pPr>
            <a:r>
              <a:rPr sz="2175" b="1" i="0">
                <a:solidFill>
                  <a:srgbClr val="8A5A00"/>
                </a:solidFill>
              </a:rPr>
              <a:t>AT SCALE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7813A28-07FB-4A21-BB78-CA9D210A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D9602C-C5CA-49F9-B383-44603D27F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new foremen learn while doing the job</a:t>
            </a:r>
          </a:p>
        </p:txBody>
      </p:sp>
    </p:spTree>
    <p:extLst>
      <p:ext uri="{BB962C8B-B14F-4D97-AF65-F5344CB8AC3E}">
        <p14:creationId xmlns:p14="http://schemas.microsoft.com/office/powerpoint/2010/main" val="90310160"/>
      </p:ext>
    </p:extLst>
  </p:cSld>
</p:sld>
</file>

<file path=ppt/slides/slide9.xml><?xml version="1.0" encoding="utf-8"?>
<p:sld xmlns:p="http://schemas.openxmlformats.org/presentationml/2006/main">
  <p:cSld name="Privac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80ec0a7cb49d0">
            <a:extLst>
              <a:ext uri="{96DAC541-7B7A-43D3-8B79-37D633B846F1}">
                <asvg:svgBlip xmlns:asvg="http://schemas.microsoft.com/office/drawing/2016/SVG/main" r:embed="R51e133f7fd5947c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C554B9AB-196B-4C3F-8EA5-095E62882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47646FB9-6D28-498D-B1E0-0F74CB45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83B7F-1C35-4C64-B866-4EB0F4315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PRIVACY IS PART OF THE PRODUCT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997B65C9-1045-474C-8551-B94EB212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Conversations with Em are private.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2C74843-4E35-4FC8-825A-4F91267D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AD92CFC7-23B0-4804-8B1C-DCC7F585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The company does not read questions or answers.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B5F792E9-ADE5-43E9-BD4C-88E1FD62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FFD166"/>
                </a:solidFill>
              </a:defRPr>
            </a:pPr>
            <a:r>
              <a:rPr sz="2250" b="0" i="0">
                <a:solidFill>
                  <a:srgbClr val="FFD166"/>
                </a:solidFill>
              </a:rPr>
              <a:t>Empatyzer does not measure productivity, rank employees or make HR decisions.</a:t>
            </a:r>
          </a:p>
        </p:txBody>
      </p:sp>
    </p:spTree>
    <p:extLst>
      <p:ext uri="{BB962C8B-B14F-4D97-AF65-F5344CB8AC3E}">
        <p14:creationId xmlns:p14="http://schemas.microsoft.com/office/powerpoint/2010/main" val="814291577"/>
      </p:ext>
    </p:extLst>
  </p:cSld>
</p:sld>
</file>

<file path=ppt/slides/slide10.xml><?xml version="1.0" encoding="utf-8"?>
<p:sld xmlns:p="http://schemas.openxmlformats.org/presentationml/2006/main">
  <p:cSld name="Rollou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4f13b7681a43b4">
            <a:extLst>
              <a:ext uri="{96DAC541-7B7A-43D3-8B79-37D633B846F1}">
                <asvg:svgBlip xmlns:asvg="http://schemas.microsoft.com/office/drawing/2016/SVG/main" r:embed="Re5d83e6caa6f4e6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907AC345-15A7-4DEF-BB36-789E48B8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032719-289A-4D8F-ABE9-535078BF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A CONTROLLED FIRST STEP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087B9BA9-ACFF-4C79-B021-DC6C4A2E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8A5A00"/>
                </a:solidFill>
              </a:defRPr>
            </a:pPr>
            <a:r>
              <a:rPr sz="26250" b="1" i="0">
                <a:solidFill>
                  <a:srgbClr val="8A5A00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B28FC3F1-E7AD-4990-BF37-9E328FD7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Start with one plant.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05240D7-3A3D-4C42-B2F6-26DCBFCA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66EF70-D531-42CE-ABB8-CAA6377A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A few hours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32E4E-0D2B-4CB6-A717-358280149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to set up the organization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5CA610-966C-4C67-8712-BB4B6C42C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8A5A00"/>
                </a:solidFill>
              </a:defRPr>
            </a:pPr>
            <a:r>
              <a:rPr sz="3150" b="1" i="0">
                <a:solidFill>
                  <a:srgbClr val="8A5A00"/>
                </a:solidFill>
              </a:rPr>
              <a:t>About 15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FAF77-DC1A-4C9D-A395-1E7EB049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for each user to start</a:t>
            </a:r>
          </a:p>
        </p:txBody>
      </p:sp>
    </p:spTree>
    <p:extLst>
      <p:ext uri="{BB962C8B-B14F-4D97-AF65-F5344CB8AC3E}">
        <p14:creationId xmlns:p14="http://schemas.microsoft.com/office/powerpoint/2010/main" val="1659030957"/>
      </p:ext>
    </p:extLst>
  </p:cSld>
</p:sld>
</file>

<file path=ppt/slides/slide11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f9c798ec0747d2">
            <a:extLst>
              <a:ext uri="{96DAC541-7B7A-43D3-8B79-37D633B846F1}">
                <asvg:svgBlip xmlns:asvg="http://schemas.microsoft.com/office/drawing/2016/SVG/main" r:embed="R30506598dd54433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636D91-864C-4874-AA48-09CABA99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THE NEXT SHIFT WILL NOT WAIT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7337389B-0EE7-48AA-B4A7-081E12FB5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Bring the conversation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waiting on the next shift.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2F427EA-CBA3-4214-A9E9-471D990F1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E33C2171-11F3-4B61-9417-0C5DC69E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FF4D6"/>
                </a:solidFill>
              </a:defRPr>
            </a:pPr>
            <a:r>
              <a:rPr sz="3900" b="1" i="0">
                <a:solidFill>
                  <a:srgbClr val="FFF4D6"/>
                </a:solidFill>
              </a:rPr>
              <a:t>Book a 30-minute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854AFA-FFB1-49F6-BFD3-907D2449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35D37-1C0D-48D2-8314-A3BB4E2A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163FC5-0746-468D-B4B7-2BF40952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Before an important conversation.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5420C722-BD54-45EF-A323-4606FBF62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239566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2026-09-05T20:36:13.0040000Z</dcterms:created>
  <dcterms:modified xsi:type="dcterms:W3CDTF">2026-09-05T20:36:13.0040000Z</dcterms:modified>
</coreProperties>
</file>