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a194f8d5f94728" /><Relationship Type="http://schemas.openxmlformats.org/officeDocument/2006/relationships/extended-properties" Target="/docProps/app.xml" Id="R48aa78a83d824229" /><Relationship Type="http://schemas.openxmlformats.org/officeDocument/2006/relationships/officeDocument" Target="/ppt/presentation.xml" Id="R2b5e4fb70fed4b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0e0193764c40d1"/>
  </p:sldMasterIdLst>
  <p:notesMasterIdLst>
    <p:notesMasterId xmlns:r="http://schemas.openxmlformats.org/officeDocument/2006/relationships" r:id="R19efaa6a23e84ae7"/>
  </p:notesMasterIdLst>
  <p:sldIdLst>
    <p:sldId xmlns:r="http://schemas.openxmlformats.org/officeDocument/2006/relationships" id="256" r:id="Rc89c35ae6b5c4772"/>
    <p:sldId xmlns:r="http://schemas.openxmlformats.org/officeDocument/2006/relationships" id="257" r:id="Rc89cc412dede4dd2"/>
    <p:sldId xmlns:r="http://schemas.openxmlformats.org/officeDocument/2006/relationships" id="258" r:id="Rf44090bcc25d47c7"/>
    <p:sldId xmlns:r="http://schemas.openxmlformats.org/officeDocument/2006/relationships" id="259" r:id="R7e8e983da59140e6"/>
    <p:sldId xmlns:r="http://schemas.openxmlformats.org/officeDocument/2006/relationships" id="260" r:id="Rd348ebf307bd44b0"/>
    <p:sldId xmlns:r="http://schemas.openxmlformats.org/officeDocument/2006/relationships" id="261" r:id="R8abcbff11c644dcf"/>
    <p:sldId xmlns:r="http://schemas.openxmlformats.org/officeDocument/2006/relationships" id="262" r:id="R5a898e5fc0e846f3"/>
    <p:sldId xmlns:r="http://schemas.openxmlformats.org/officeDocument/2006/relationships" id="263" r:id="R5531dec3d50b488e"/>
    <p:sldId xmlns:r="http://schemas.openxmlformats.org/officeDocument/2006/relationships" id="264" r:id="R86b63d82301746fe"/>
    <p:sldId xmlns:r="http://schemas.openxmlformats.org/officeDocument/2006/relationships" id="265" r:id="R3f6185adb86348c3"/>
    <p:sldId xmlns:r="http://schemas.openxmlformats.org/officeDocument/2006/relationships" id="266" r:id="R47a8319c9d474354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502F10B3-A119-45C2-BC91-FA2E9FB265D5}">
          <p14:sldIdLst>
            <p14:sldId id="256"/>
            <p14:sldId id="257"/>
          </p14:sldIdLst>
        </p14:section>
        <p14:section name="The solution" id="{7A9B0E4A-F227-46D1-80FA-7954055754A3}">
          <p14:sldIdLst>
            <p14:sldId id="258"/>
            <p14:sldId id="259"/>
          </p14:sldIdLst>
        </p14:section>
        <p14:section name="Evidence and mechanism" id="{BF0A2538-B054-4DAE-90D6-560B23BF5594}">
          <p14:sldIdLst>
            <p14:sldId id="260"/>
            <p14:sldId id="261"/>
            <p14:sldId id="262"/>
          </p14:sldIdLst>
        </p14:section>
        <p14:section name="Value and privacy" id="{CDCEBC8F-DE4E-40DD-9F08-217AAEB1993F}">
          <p14:sldIdLst>
            <p14:sldId id="263"/>
            <p14:sldId id="264"/>
          </p14:sldIdLst>
        </p14:section>
        <p14:section name="Rollout and contact" id="{3E3F2B66-CB67-46CC-BB66-CCF49163355E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d4b14202db48e0" /><Relationship Type="http://schemas.openxmlformats.org/officeDocument/2006/relationships/slideMaster" Target="/ppt/slideMasters/slideMaster1.xml" Id="R810e0193764c40d1" /><Relationship Type="http://schemas.openxmlformats.org/officeDocument/2006/relationships/notesMaster" Target="/ppt/notesMasters/notesMaster1.xml" Id="R19efaa6a23e84ae7" /><Relationship Type="http://schemas.openxmlformats.org/officeDocument/2006/relationships/presProps" Target="/ppt/presProps.xml" Id="Re764c4a92ea24392" /><Relationship Type="http://schemas.openxmlformats.org/officeDocument/2006/relationships/tableStyles" Target="/ppt/tableStyles.xml" Id="R4b510464cf0c4dee" /><Relationship Type="http://schemas.openxmlformats.org/officeDocument/2006/relationships/slide" Target="/ppt/slides/slide1.xml" Id="Rc89c35ae6b5c4772" /><Relationship Type="http://schemas.openxmlformats.org/officeDocument/2006/relationships/slide" Target="/ppt/slides/slide2.xml" Id="Rc89cc412dede4dd2" /><Relationship Type="http://schemas.openxmlformats.org/officeDocument/2006/relationships/slide" Target="/ppt/slides/slide3.xml" Id="Rf44090bcc25d47c7" /><Relationship Type="http://schemas.openxmlformats.org/officeDocument/2006/relationships/slide" Target="/ppt/slides/slide4.xml" Id="R7e8e983da59140e6" /><Relationship Type="http://schemas.openxmlformats.org/officeDocument/2006/relationships/slide" Target="/ppt/slides/slide5.xml" Id="Rd348ebf307bd44b0" /><Relationship Type="http://schemas.openxmlformats.org/officeDocument/2006/relationships/slide" Target="/ppt/slides/slide6.xml" Id="R8abcbff11c644dcf" /><Relationship Type="http://schemas.openxmlformats.org/officeDocument/2006/relationships/slide" Target="/ppt/slides/slide7.xml" Id="R5a898e5fc0e846f3" /><Relationship Type="http://schemas.openxmlformats.org/officeDocument/2006/relationships/slide" Target="/ppt/slides/slide8.xml" Id="R5531dec3d50b488e" /><Relationship Type="http://schemas.openxmlformats.org/officeDocument/2006/relationships/slide" Target="/ppt/slides/slide9.xml" Id="R86b63d82301746fe" /><Relationship Type="http://schemas.openxmlformats.org/officeDocument/2006/relationships/slide" Target="/ppt/slides/slide10.xml" Id="R3f6185adb86348c3" /><Relationship Type="http://schemas.openxmlformats.org/officeDocument/2006/relationships/slide" Target="/ppt/slides/slide11.xml" Id="R47a8319c9d4743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cc86ddb0574c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188ea26f8942a5" /><Relationship Type="http://schemas.openxmlformats.org/officeDocument/2006/relationships/notesMaster" Target="/ppt/notesMasters/notesMaster1.xml" Id="R7e9e8266ba0441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0214178d3a44cf" /><Relationship Type="http://schemas.openxmlformats.org/officeDocument/2006/relationships/notesMaster" Target="/ppt/notesMasters/notesMaster1.xml" Id="Rd8075865bc8e46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056a905b2c4779" /><Relationship Type="http://schemas.openxmlformats.org/officeDocument/2006/relationships/notesMaster" Target="/ppt/notesMasters/notesMaster1.xml" Id="Rb64d685202074e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87dc8209674501" /><Relationship Type="http://schemas.openxmlformats.org/officeDocument/2006/relationships/notesMaster" Target="/ppt/notesMasters/notesMaster1.xml" Id="R48b14738789848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d806cd14ac452f" /><Relationship Type="http://schemas.openxmlformats.org/officeDocument/2006/relationships/notesMaster" Target="/ppt/notesMasters/notesMaster1.xml" Id="Rf37ac49157bd4d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9f69fd96ab1420a" /><Relationship Type="http://schemas.openxmlformats.org/officeDocument/2006/relationships/notesMaster" Target="/ppt/notesMasters/notesMaster1.xml" Id="R8cae454e5ddd45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8d9ffa6fc14217" /><Relationship Type="http://schemas.openxmlformats.org/officeDocument/2006/relationships/notesMaster" Target="/ppt/notesMasters/notesMaster1.xml" Id="R82949c4191064d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33c2a85a7b4fbe" /><Relationship Type="http://schemas.openxmlformats.org/officeDocument/2006/relationships/notesMaster" Target="/ppt/notesMasters/notesMaster1.xml" Id="Ra999a265110c4c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9d5e19516d4562" /><Relationship Type="http://schemas.openxmlformats.org/officeDocument/2006/relationships/notesMaster" Target="/ppt/notesMasters/notesMaster1.xml" Id="R2b559933661142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7cdf8afdf042bd" /><Relationship Type="http://schemas.openxmlformats.org/officeDocument/2006/relationships/notesMaster" Target="/ppt/notesMasters/notesMaster1.xml" Id="Rc2d583d5c876421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f2896b966f24285" /><Relationship Type="http://schemas.openxmlformats.org/officeDocument/2006/relationships/notesMaster" Target="/ppt/notesMasters/notesMaster1.xml" Id="R033ec89d7e9e48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English translation of the Adrian Kozłowski testimonial in the medical sections.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153709385841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09788b2f9e4efb" /><Relationship Type="http://schemas.openxmlformats.org/officeDocument/2006/relationships/slideLayout" Target="/ppt/slideLayouts/slideLayout1.xml" Id="Rc2cde476e42749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cde476e42749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5c56fc8cb4fa3" /><Relationship Type="http://schemas.openxmlformats.org/officeDocument/2006/relationships/image" Target="/ppt/media/image.png" Id="R2849fc430bcc4905" /><Relationship Type="http://schemas.openxmlformats.org/officeDocument/2006/relationships/image" Target="/ppt/media/image.svg" Id="Rdecc549ec6924786" /><Relationship Type="http://schemas.openxmlformats.org/officeDocument/2006/relationships/notesSlide" Target="/ppt/notesSlides/notesSlide1.xml" Id="R7cf1d210669343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122dfef4549da" /><Relationship Type="http://schemas.openxmlformats.org/officeDocument/2006/relationships/image" Target="/ppt/media/image2.png" Id="Rb421e9aac38f4712" /><Relationship Type="http://schemas.openxmlformats.org/officeDocument/2006/relationships/image" Target="/ppt/media/image2.svg" Id="Rb3b42a533c9044a4" /><Relationship Type="http://schemas.openxmlformats.org/officeDocument/2006/relationships/notesSlide" Target="/ppt/notesSlides/notesSlide2.xml" Id="R934bde1f676343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7b5200c4e4b7c" /><Relationship Type="http://schemas.openxmlformats.org/officeDocument/2006/relationships/image" Target="/ppt/media/image3.png" Id="R546277be50444970" /><Relationship Type="http://schemas.openxmlformats.org/officeDocument/2006/relationships/image" Target="/ppt/media/image3.svg" Id="Rd2ff34669ef54180" /><Relationship Type="http://schemas.openxmlformats.org/officeDocument/2006/relationships/notesSlide" Target="/ppt/notesSlides/notesSlide3.xml" Id="Rca5aa28501d948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e9898d7a754e3a" /><Relationship Type="http://schemas.openxmlformats.org/officeDocument/2006/relationships/image" Target="/ppt/media/image4.png" Id="Re1a58e329c8345c0" /><Relationship Type="http://schemas.openxmlformats.org/officeDocument/2006/relationships/image" Target="/ppt/media/image4.svg" Id="R9cea582859294dde" /><Relationship Type="http://schemas.openxmlformats.org/officeDocument/2006/relationships/notesSlide" Target="/ppt/notesSlides/notesSlide4.xml" Id="R3c861968fdd747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9eee2d7d404d55" /><Relationship Type="http://schemas.openxmlformats.org/officeDocument/2006/relationships/image" Target="/ppt/media/image5.png" Id="R984c9867179b4759" /><Relationship Type="http://schemas.openxmlformats.org/officeDocument/2006/relationships/image" Target="/ppt/media/image5.svg" Id="R2cdae8d3e1494c51" /><Relationship Type="http://schemas.openxmlformats.org/officeDocument/2006/relationships/notesSlide" Target="/ppt/notesSlides/notesSlide5.xml" Id="R18bcd3f35cbe47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c11cb1e9b4da7" /><Relationship Type="http://schemas.openxmlformats.org/officeDocument/2006/relationships/image" Target="/ppt/media/image6.png" Id="R2f3bc0b9de814bf9" /><Relationship Type="http://schemas.openxmlformats.org/officeDocument/2006/relationships/image" Target="/ppt/media/image6.svg" Id="R28d41a4c8ec5429d" /><Relationship Type="http://schemas.openxmlformats.org/officeDocument/2006/relationships/notesSlide" Target="/ppt/notesSlides/notesSlide6.xml" Id="R0b5635efdaaf4b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2b610320a14a3f" /><Relationship Type="http://schemas.openxmlformats.org/officeDocument/2006/relationships/image" Target="/ppt/media/image7.png" Id="Red3612c080554761" /><Relationship Type="http://schemas.openxmlformats.org/officeDocument/2006/relationships/image" Target="/ppt/media/image7.svg" Id="R1d1e1daf1e3d4773" /><Relationship Type="http://schemas.openxmlformats.org/officeDocument/2006/relationships/notesSlide" Target="/ppt/notesSlides/notesSlide7.xml" Id="R9e605ef684cd46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076d3a69b4b40" /><Relationship Type="http://schemas.openxmlformats.org/officeDocument/2006/relationships/image" Target="/ppt/media/image8.png" Id="R091a33b3f57440b0" /><Relationship Type="http://schemas.openxmlformats.org/officeDocument/2006/relationships/image" Target="/ppt/media/image8.svg" Id="Rbb1d69f566b94739" /><Relationship Type="http://schemas.openxmlformats.org/officeDocument/2006/relationships/notesSlide" Target="/ppt/notesSlides/notesSlide8.xml" Id="Rcc42928cab8748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5af6b51e34ac2" /><Relationship Type="http://schemas.openxmlformats.org/officeDocument/2006/relationships/image" Target="/ppt/media/image9.png" Id="R1bafd6e02ba04d1e" /><Relationship Type="http://schemas.openxmlformats.org/officeDocument/2006/relationships/image" Target="/ppt/media/image9.svg" Id="Rf84535c2cf4743cb" /><Relationship Type="http://schemas.openxmlformats.org/officeDocument/2006/relationships/notesSlide" Target="/ppt/notesSlides/notesSlide9.xml" Id="R4e0d4a796edb43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950325a904a30" /><Relationship Type="http://schemas.openxmlformats.org/officeDocument/2006/relationships/image" Target="/ppt/media/image10.png" Id="R08adba6d93814d46" /><Relationship Type="http://schemas.openxmlformats.org/officeDocument/2006/relationships/image" Target="/ppt/media/image10.svg" Id="R6fe53282230a4dae" /><Relationship Type="http://schemas.openxmlformats.org/officeDocument/2006/relationships/notesSlide" Target="/ppt/notesSlides/notesSlide10.xml" Id="R9df6fe43096f46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06768b9b2f4917" /><Relationship Type="http://schemas.openxmlformats.org/officeDocument/2006/relationships/image" Target="/ppt/media/image11.png" Id="Re4c2376115b24782" /><Relationship Type="http://schemas.openxmlformats.org/officeDocument/2006/relationships/image" Target="/ppt/media/image11.svg" Id="R21b31e1a79244fdc" /><Relationship Type="http://schemas.openxmlformats.org/officeDocument/2006/relationships/notesSlide" Target="/ppt/notesSlides/notesSlide11.xml" Id="R8ac530c76d704a48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49fc430bcc4905">
            <a:extLst>
              <a:ext uri="{96DAC541-7B7A-43D3-8B79-37D633B846F1}">
                <asvg:svgBlip xmlns:asvg="http://schemas.microsoft.com/office/drawing/2016/SVG/main" r:embed="Rdecc549ec692478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46657-4C8C-4B27-BF68-FBEBD97C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FOR WARD &amp; CLINICAL TEAM LEADERS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21CDA16A-59DC-49EF-A249-F4F1DABE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4BBE66F-5CCF-49AA-A62A-9BD39983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8F03CEF-93A0-4D76-AC15-85DA3740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you prepare a difficult conversation with a specific person on the ward.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DDBEFC34-7BC6-4475-A221-43EA661F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69922817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1e9aac38f4712">
            <a:extLst>
              <a:ext uri="{96DAC541-7B7A-43D3-8B79-37D633B846F1}">
                <asvg:svgBlip xmlns:asvg="http://schemas.microsoft.com/office/drawing/2016/SVG/main" r:embed="Rb3b42a533c9044a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13367EE3-38D9-484C-8C31-8EE574C1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65C188CD-181E-403F-A85B-517FFAC8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DDF1ED"/>
                </a:solidFill>
              </a:defRPr>
            </a:pPr>
            <a:r>
              <a:rPr sz="10800" b="1" i="0">
                <a:solidFill>
                  <a:srgbClr val="DDF1ED"/>
                </a:solidFill>
              </a:rPr>
              <a:t>NEXT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13F08-C664-4483-86C5-F92E3CF4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THE RELATIONSHIP CONTINUES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6478932C-4027-43DA-813E-5A6DCBF3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75" b="1" i="0">
                <a:solidFill>
                  <a:srgbClr val="2D2D2D"/>
                </a:solidFill>
              </a:defRPr>
            </a:pPr>
            <a:r>
              <a:rPr sz="3975" b="1" i="0">
                <a:solidFill>
                  <a:srgbClr val="2D2D2D"/>
                </a:solidFill>
              </a:rPr>
              <a:t>Tomorrow you are on shift again with the person you need to challenge today.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C9A6DB7-53AC-4983-9A12-A488DCEE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8C4BA4C7-261F-4983-812A-81A3677B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17766B"/>
                </a:solidFill>
              </a:defRPr>
            </a:pPr>
            <a:r>
              <a:rPr sz="3675" b="1" i="0">
                <a:solidFill>
                  <a:srgbClr val="17766B"/>
                </a:solidFill>
              </a:rPr>
              <a:t>Avoiding the conversation does not protect the relationship.</a:t>
            </a:r>
          </a:p>
        </p:txBody>
      </p:sp>
    </p:spTree>
    <p:extLst>
      <p:ext uri="{BB962C8B-B14F-4D97-AF65-F5344CB8AC3E}">
        <p14:creationId xmlns:p14="http://schemas.microsoft.com/office/powerpoint/2010/main" val="730977579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277be50444970">
            <a:extLst>
              <a:ext uri="{96DAC541-7B7A-43D3-8B79-37D633B846F1}">
                <asvg:svgBlip xmlns:asvg="http://schemas.microsoft.com/office/drawing/2016/SVG/main" r:embed="Rd2ff34669ef5418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703694F2-8257-4FD2-9B23-B04A3A95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55CC72-8C58-482E-AE9A-D8D65940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WHY THE CONVERSATION IS DIFFERENT HERE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71F81C3F-6CA0-4DD8-9557-8A4FF58D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Expertise, autonomy and teamwork meet on the same ward.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9C78D-BBD3-4181-A8D5-CAC08251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43F095A-6C34-4F90-A830-E07BA031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6DD3E-8886-4CCA-8D61-D8E02302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RESPECTED EXPERT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4CE6CB-2AA8-4EA2-B806-5BC07B54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You must set a boundary with someone whose clinical standing matters to the whole team.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299537F-582A-47D9-A623-DABABC9F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EDC98D-02C3-4860-9A6B-40E518FCA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62073AA-C88D-4D59-A81C-B6161470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9D0D36-1B1F-4B8C-A0EE-2D8C5B80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BETWEEN GROUPS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622D6-8C2D-4A6E-92BB-CBD1AA69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Two professions read responsibility differently and still need to work together.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4ECBFD3-D911-45B3-A6F9-5991E330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6DB5D0-BF1C-494B-939A-4511E273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950DF0E-CBEB-4D8A-995A-5D084DAA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20470-A85E-46D3-820B-89213945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CHANGE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374383-4FC2-42A8-8D0C-519F2C19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You did not design the decision, but you must explain what changes and what stays firm.</a:t>
            </a:r>
          </a:p>
        </p:txBody>
      </p:sp>
    </p:spTree>
    <p:extLst>
      <p:ext uri="{BB962C8B-B14F-4D97-AF65-F5344CB8AC3E}">
        <p14:creationId xmlns:p14="http://schemas.microsoft.com/office/powerpoint/2010/main" val="1349458609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a58e329c8345c0">
            <a:extLst>
              <a:ext uri="{96DAC541-7B7A-43D3-8B79-37D633B846F1}">
                <asvg:svgBlip xmlns:asvg="http://schemas.microsoft.com/office/drawing/2016/SVG/main" r:embed="R9cea582859294dd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AF0B0D2C-318F-4FC7-8BB1-E4DA9491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6EF5327F-C573-4BC9-AF87-8378D34F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Expertise respected. Boundary clear.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DA5F9CDD-5C91-45AC-B431-CCFCF6E3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4A844-2977-4E43-805A-B4055284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2E5EEA72-0047-44B6-9201-9C49B2EB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A specialist regularly bypasses our agreement. Tomorrow we share a shift again. How do I say it?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F213A50-BFB9-45B2-AABC-72C6F76B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6BF4B-C119-4BB8-9E70-65ECB7E7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3F0CB9BE-3174-40DD-B9C7-209575B3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Recognize the experience. Name one decision and its effect on the team, ask what the specialist was trying to improve, then define where autonomy ends.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172885-890F-4FDC-8A36-60D93475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958900726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c9867179b4759">
            <a:extLst>
              <a:ext uri="{96DAC541-7B7A-43D3-8B79-37D633B846F1}">
                <asvg:svgBlip xmlns:asvg="http://schemas.microsoft.com/office/drawing/2016/SVG/main" r:embed="R2cdae8d3e1494c5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9250A80C-03A4-40F2-931B-7066982E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501F2-4DFB-47E5-BC08-B9FF3A4C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CCD85CCF-BCF0-4086-88B9-0E312F95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A01AED73-F268-45E2-8D40-CA697FC5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B3E82-B1BE-4854-850F-4D3AD903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24C47-4EF7-49C7-9EE6-2500D708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5D526B97-1FF6-49CF-85BF-423ADCB8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26080-8381-4383-AED4-D9956594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17766B"/>
                </a:solidFill>
              </a:defRPr>
            </a:pPr>
            <a:r>
              <a:rPr sz="6900" b="1" i="0">
                <a:solidFill>
                  <a:srgbClr val="17766B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1E1650-7741-46B9-85C6-175D3CF9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BB7B4EC2-F60A-4EF3-BAA7-C578B65C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44ED74-2A13-4CBB-B83F-4382A39A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FBA75-0597-4FD3-86AF-979B93DE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A991D1-B662-48BC-AE6E-F89E9108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1016323888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bc0b9de814bf9">
            <a:extLst>
              <a:ext uri="{96DAC541-7B7A-43D3-8B79-37D633B846F1}">
                <asvg:svgBlip xmlns:asvg="http://schemas.microsoft.com/office/drawing/2016/SVG/main" r:embed="R28d41a4c8ec5429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3CD1D064-97A8-4408-8597-FC0BA628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25DD5A-C5B6-4D9A-A1AF-7268AB7D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A CLINIC LEADER'S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C4198E30-B159-42F0-96AE-5FF5232F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104F585C-3AD2-40A0-887F-763E18C0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 i="0">
                <a:solidFill>
                  <a:srgbClr val="241C28"/>
                </a:solidFill>
              </a:defRPr>
            </a:pPr>
            <a:r>
              <a:rPr sz="3000" b="1" i="0">
                <a:solidFill>
                  <a:srgbClr val="241C28"/>
                </a:solidFill>
              </a:rPr>
              <a:t>“Empatyzer makes onboarding easier and helps the team understand one another better. Most importantly, patient loyalty increased.”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DB5B8001-2974-47FF-BB82-997491E3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A99A5E-D187-48CF-81B3-36DB200B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Adrian Kozłowski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41A1C-B0A5-4D06-BE27-622223BA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CEO, Go On Clinic</a:t>
            </a:r>
          </a:p>
        </p:txBody>
      </p:sp>
    </p:spTree>
    <p:extLst>
      <p:ext uri="{BB962C8B-B14F-4D97-AF65-F5344CB8AC3E}">
        <p14:creationId xmlns:p14="http://schemas.microsoft.com/office/powerpoint/2010/main" val="1445598780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612c080554761">
            <a:extLst>
              <a:ext uri="{96DAC541-7B7A-43D3-8B79-37D633B846F1}">
                <asvg:svgBlip xmlns:asvg="http://schemas.microsoft.com/office/drawing/2016/SVG/main" r:embed="R1d1e1daf1e3d477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FFCA1C9E-8F9B-45BC-AA07-3955AB8F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46E0423C-9837-497E-B2AD-46AB9D49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235F5-038F-4F3E-B3D6-36B76FF7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C26A52A-861F-4E75-89A2-AB21E647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53593-CD56-4DFA-A63D-E7329D5D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798D9-2B14-4080-A7D6-1E4A9C2E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8A3263D-6539-4E1C-8777-D1CFF336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2E609-EA07-493F-BB03-DF18C06E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17766B"/>
                </a:solidFill>
              </a:defRPr>
            </a:pPr>
            <a:r>
              <a:rPr sz="5100" b="1" i="0">
                <a:solidFill>
                  <a:srgbClr val="17766B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24032C4-ED73-4FF3-8375-768DEC3F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2393E-99D7-4EE4-81E6-81C87D25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0AF2B-3163-47CA-BC9A-8309EF0A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F245C67-DC14-4E38-98D6-3B4C7E24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9D7AB-7308-4FA8-AF07-DBEDAC2C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6912A56-DE83-48A8-9508-A7D490A6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08E348-6318-442A-8743-6BC1C2E8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5FE79-BC60-4DC1-AA2D-2EDE5F29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692988699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a33b3f57440b0">
            <a:extLst>
              <a:ext uri="{96DAC541-7B7A-43D3-8B79-37D633B846F1}">
                <asvg:svgBlip xmlns:asvg="http://schemas.microsoft.com/office/drawing/2016/SVG/main" r:embed="Rbb1d69f566b9473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741386AA-0C44-4A42-BA89-76154307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A0AF8-4DAD-4FAA-90B0-E132E2BD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CHANGES ON THE WARD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EDA771ED-8628-46FD-9446-693D671E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A second perspective — without entering clinical decisions.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B52FF-E7B5-428C-932E-42147F0A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766B"/>
                </a:solidFill>
              </a:defRPr>
            </a:pPr>
            <a:r>
              <a:rPr sz="1650" b="1" i="0">
                <a:solidFill>
                  <a:srgbClr val="17766B"/>
                </a:solidFill>
              </a:rPr>
              <a:t>SPECIALISTS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B6EA23C-65B7-4F27-BB9F-93C8EE1C1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852A9-6941-4043-AD14-DFE4785F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set a boundary without attacking expertise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BBC85F0-59A6-471B-BC1D-3C97E167B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86DFC-8BBE-46CA-AE41-A79FE803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4F2854"/>
                </a:solidFill>
              </a:defRPr>
            </a:pPr>
            <a:r>
              <a:rPr sz="1650" b="1" i="0">
                <a:solidFill>
                  <a:srgbClr val="4F2854"/>
                </a:solidFill>
              </a:rPr>
              <a:t>PROFESSIONS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1492054-B7D8-4191-9F3A-9982A654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161195-6451-4C32-B477-9CC32A64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separate responsibility from personal conflict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DDE6EF2-423B-4972-B5E0-B047508F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9AEE6-0BEF-4F26-A4B5-65A6E2E8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CHANGE + ONBOARDING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A71524E-A0A8-4444-9CBB-14217CF3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758F64-F516-4807-884B-FE2C0E85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explain expectations to this person</a:t>
            </a:r>
          </a:p>
        </p:txBody>
      </p:sp>
    </p:spTree>
    <p:extLst>
      <p:ext uri="{BB962C8B-B14F-4D97-AF65-F5344CB8AC3E}">
        <p14:creationId xmlns:p14="http://schemas.microsoft.com/office/powerpoint/2010/main" val="254158203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fd6e02ba04d1e">
            <a:extLst>
              <a:ext uri="{96DAC541-7B7A-43D3-8B79-37D633B846F1}">
                <asvg:svgBlip xmlns:asvg="http://schemas.microsoft.com/office/drawing/2016/SVG/main" r:embed="Rf84535c2cf4743c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609AB606-4625-4EA5-83CA-006ADB0F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F3ED26C0-052F-41DD-AADD-095E0D35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36398-7686-4A80-8967-465C1A9C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9AD0EEC9-325C-4089-852C-BFA0ED4C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C3F93B3-BAE1-496D-B6F2-D1B58743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EF457F04-9B98-46B8-BDA4-10DDEAB5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91030068-E871-416F-AC6A-00622C28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AD3C0"/>
                </a:solidFill>
              </a:defRPr>
            </a:pPr>
            <a:r>
              <a:rPr sz="2250" b="0" i="0">
                <a:solidFill>
                  <a:srgbClr val="6AD3C0"/>
                </a:solidFill>
              </a:rPr>
              <a:t>No patient data. No clinical decisions. Empatyzer supports conversations between employees.</a:t>
            </a:r>
          </a:p>
        </p:txBody>
      </p:sp>
    </p:spTree>
    <p:extLst>
      <p:ext uri="{BB962C8B-B14F-4D97-AF65-F5344CB8AC3E}">
        <p14:creationId xmlns:p14="http://schemas.microsoft.com/office/powerpoint/2010/main" val="986003361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adba6d93814d46">
            <a:extLst>
              <a:ext uri="{96DAC541-7B7A-43D3-8B79-37D633B846F1}">
                <asvg:svgBlip xmlns:asvg="http://schemas.microsoft.com/office/drawing/2016/SVG/main" r:embed="R6fe53282230a4da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D641412D-8C8D-4A3E-81A0-68402AC2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E85C67-0C40-4048-89C5-8A89C691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HELP BETWEEN PATIENTS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5E9758F8-E60D-4F1C-8818-DA969C9F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17766B"/>
                </a:solidFill>
              </a:defRPr>
            </a:pPr>
            <a:r>
              <a:rPr sz="26250" b="1" i="0">
                <a:solidFill>
                  <a:srgbClr val="17766B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52F791FB-700C-4A7C-BEEE-5599CB6C8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About 15 minutes to start.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E7C3043-D917-4E22-B388-F10B14E6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5FC16-BCCF-4F74-BE02-4FF9B194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One diagnosis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CA91B-4A49-4F89-8268-3ACF51C8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completed once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6E16E0-69D7-43BC-BC06-D718790C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17766B"/>
                </a:solidFill>
              </a:defRPr>
            </a:pPr>
            <a:r>
              <a:rPr sz="3150" b="1" i="0">
                <a:solidFill>
                  <a:srgbClr val="17766B"/>
                </a:solidFill>
              </a:rPr>
              <a:t>No day away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C3E5FE-351A-4419-8764-B7047438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from the ward</a:t>
            </a:r>
          </a:p>
        </p:txBody>
      </p:sp>
    </p:spTree>
    <p:extLst>
      <p:ext uri="{BB962C8B-B14F-4D97-AF65-F5344CB8AC3E}">
        <p14:creationId xmlns:p14="http://schemas.microsoft.com/office/powerpoint/2010/main" val="13707882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c2376115b24782">
            <a:extLst>
              <a:ext uri="{96DAC541-7B7A-43D3-8B79-37D633B846F1}">
                <asvg:svgBlip xmlns:asvg="http://schemas.microsoft.com/office/drawing/2016/SVG/main" r:embed="R21b31e1a79244fd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DFC4D-B900-4763-8843-F55C45C9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TOMORROW’S SHIFT STARTS TODAY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EE112455-0613-42A5-87E9-B739FF07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tomorrow’s difficult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conversation today.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A922922-9F9F-4A92-8BEA-1EF3F4A9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380092AB-30A2-46F9-AECC-DB690C78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EAF5F3"/>
                </a:solidFill>
              </a:defRPr>
            </a:pPr>
            <a:r>
              <a:rPr sz="3900" b="1" i="0">
                <a:solidFill>
                  <a:srgbClr val="EAF5F3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579909-01F7-4DEA-90C8-21893E38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A2461-4829-4D4D-8156-1AAEF517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DAE0C-AEAE-4D6E-918A-72076A83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D77BC299-99B1-4326-A336-05EE7DB0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37597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2026-09-05T20:36:14.6810000Z</dcterms:created>
  <dcterms:modified xsi:type="dcterms:W3CDTF">2026-09-05T20:36:14.6810000Z</dcterms:modified>
</coreProperties>
</file>