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66ee7b63754bb8" /><Relationship Type="http://schemas.openxmlformats.org/officeDocument/2006/relationships/extended-properties" Target="/docProps/app.xml" Id="R2a1a1145eb934b78" /><Relationship Type="http://schemas.openxmlformats.org/officeDocument/2006/relationships/officeDocument" Target="/ppt/presentation.xml" Id="R0c73258510c54b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5693efb97a4d21"/>
  </p:sldMasterIdLst>
  <p:notesMasterIdLst>
    <p:notesMasterId xmlns:r="http://schemas.openxmlformats.org/officeDocument/2006/relationships" r:id="R88eef4c399d84ec6"/>
  </p:notesMasterIdLst>
  <p:sldIdLst>
    <p:sldId xmlns:r="http://schemas.openxmlformats.org/officeDocument/2006/relationships" id="256" r:id="R21eed2c05b794128"/>
    <p:sldId xmlns:r="http://schemas.openxmlformats.org/officeDocument/2006/relationships" id="257" r:id="R337d888c13d34e01"/>
    <p:sldId xmlns:r="http://schemas.openxmlformats.org/officeDocument/2006/relationships" id="258" r:id="R40a191e71f5b4130"/>
    <p:sldId xmlns:r="http://schemas.openxmlformats.org/officeDocument/2006/relationships" id="259" r:id="Rd055453606204279"/>
    <p:sldId xmlns:r="http://schemas.openxmlformats.org/officeDocument/2006/relationships" id="260" r:id="R252c9e575f5e423c"/>
    <p:sldId xmlns:r="http://schemas.openxmlformats.org/officeDocument/2006/relationships" id="261" r:id="Rcf798817e95344d3"/>
    <p:sldId xmlns:r="http://schemas.openxmlformats.org/officeDocument/2006/relationships" id="262" r:id="R5c5aeab41ef94db4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42f80a0de94977" /><Relationship Type="http://schemas.openxmlformats.org/officeDocument/2006/relationships/slideMaster" Target="/ppt/slideMasters/slideMaster1.xml" Id="Rb75693efb97a4d21" /><Relationship Type="http://schemas.openxmlformats.org/officeDocument/2006/relationships/notesMaster" Target="/ppt/notesMasters/notesMaster1.xml" Id="R88eef4c399d84ec6" /><Relationship Type="http://schemas.openxmlformats.org/officeDocument/2006/relationships/presProps" Target="/ppt/presProps.xml" Id="Rbaf5ab29f7d54aaf" /><Relationship Type="http://schemas.openxmlformats.org/officeDocument/2006/relationships/tableStyles" Target="/ppt/tableStyles.xml" Id="R73cb02f0cbb24274" /><Relationship Type="http://schemas.openxmlformats.org/officeDocument/2006/relationships/slide" Target="/ppt/slides/slide1.xml" Id="R21eed2c05b794128" /><Relationship Type="http://schemas.openxmlformats.org/officeDocument/2006/relationships/slide" Target="/ppt/slides/slide2.xml" Id="R337d888c13d34e01" /><Relationship Type="http://schemas.openxmlformats.org/officeDocument/2006/relationships/slide" Target="/ppt/slides/slide3.xml" Id="R40a191e71f5b4130" /><Relationship Type="http://schemas.openxmlformats.org/officeDocument/2006/relationships/slide" Target="/ppt/slides/slide4.xml" Id="Rd055453606204279" /><Relationship Type="http://schemas.openxmlformats.org/officeDocument/2006/relationships/slide" Target="/ppt/slides/slide5.xml" Id="R252c9e575f5e423c" /><Relationship Type="http://schemas.openxmlformats.org/officeDocument/2006/relationships/slide" Target="/ppt/slides/slide6.xml" Id="Rcf798817e95344d3" /><Relationship Type="http://schemas.openxmlformats.org/officeDocument/2006/relationships/slide" Target="/ppt/slides/slide7.xml" Id="R5c5aeab41ef94d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384154d1a847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5061b148ca4471" /><Relationship Type="http://schemas.openxmlformats.org/officeDocument/2006/relationships/notesMaster" Target="/ppt/notesMasters/notesMaster1.xml" Id="Ra8b002ca50414c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21972e3786474e" /><Relationship Type="http://schemas.openxmlformats.org/officeDocument/2006/relationships/notesMaster" Target="/ppt/notesMasters/notesMaster1.xml" Id="Rf19d9e31b36345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ee84d6ed0b40ec" /><Relationship Type="http://schemas.openxmlformats.org/officeDocument/2006/relationships/notesMaster" Target="/ppt/notesMasters/notesMaster1.xml" Id="R720a8d71735540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5387fa78444359" /><Relationship Type="http://schemas.openxmlformats.org/officeDocument/2006/relationships/notesMaster" Target="/ppt/notesMasters/notesMaster1.xml" Id="R65a8c32d1b274b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13559c7ce8458f" /><Relationship Type="http://schemas.openxmlformats.org/officeDocument/2006/relationships/notesMaster" Target="/ppt/notesMasters/notesMaster1.xml" Id="Rbe4e167464004c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c2ae6674c4422f" /><Relationship Type="http://schemas.openxmlformats.org/officeDocument/2006/relationships/notesMaster" Target="/ppt/notesMasters/notesMaster1.xml" Id="R7ecef852ca9c44a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0ede179afc4da1" /><Relationship Type="http://schemas.openxmlformats.org/officeDocument/2006/relationships/notesMaster" Target="/ppt/notesMasters/notesMaster1.xml" Id="R01ff5504fcd04f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To tylko humor.</a:t>
            </a:r>
          </a:p>
          <a:p xmlns:a="http://schemas.openxmlformats.org/drawingml/2006/main">
            <a:r>
              <a:t>Marek żartuje podczas rozmowy z klientem, Nia widzi napiętą reakcję, a Anna potrzebuje konkretów. Ocena sytuacji wymaga oddzielenia intencji, wpływu i materiału do sprawdzenia.</a:t>
            </a:r>
          </a:p>
          <a:p xmlns:a="http://schemas.openxmlformats.org/drawingml/2006/main">
            <a:r>
              <a:t>Temat: Intencja, wpływ i dowód. Bohaterowie: Marek, Nia, Anna.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To tylko humor.</a:t>
            </a:r>
          </a:p>
          <a:p xmlns:a="http://schemas.openxmlformats.org/drawingml/2006/main">
            <a:r>
              <a:t>Kadr 1 z 6. Rozmowa z klientem. Marek żartuje o tempie podejmowania decyzji, a klient odpowiada napiętym uśmiechem.</a:t>
            </a:r>
          </a:p>
          <a:p xmlns:a="http://schemas.openxmlformats.org/drawingml/2006/main">
            <a:r>
              <a:t>Marek: Spokojnie, u was każda decyzja dojrzewa dłużej niż dobre wino.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To tylko humor.</a:t>
            </a:r>
          </a:p>
          <a:p xmlns:a="http://schemas.openxmlformats.org/drawingml/2006/main">
            <a:r>
              <a:t>Kadr 2 z 6. Po spotkaniu Nia rozmawia z Anną.</a:t>
            </a:r>
          </a:p>
          <a:p xmlns:a="http://schemas.openxmlformats.org/drawingml/2006/main">
            <a:r>
              <a:t>Nia: Klient wyraźnie się spiął. I to nie pierwszy taki komentarz Marka. | Anna: Co dokładnie powiedział?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To tylko humor.</a:t>
            </a:r>
          </a:p>
          <a:p xmlns:a="http://schemas.openxmlformats.org/drawingml/2006/main">
            <a:r>
              <a:t>Kadr 3 z 6. Nia oddziela to, co słyszała sama, od relacji innych.</a:t>
            </a:r>
          </a:p>
          <a:p xmlns:a="http://schemas.openxmlformats.org/drawingml/2006/main">
            <a:r>
              <a:t>Nia: Dzisiejszy słyszałam. Wcześniejsze znam od zespołu. | Anna: Nie chcę oskarżać człowieka na podstawie plotki.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To tylko humor.</a:t>
            </a:r>
          </a:p>
          <a:p xmlns:a="http://schemas.openxmlformats.org/drawingml/2006/main">
            <a:r>
              <a:t>Kadr 4 z 6. Nia obawia się bezczynności, Anna przedwczesnego wyroku.</a:t>
            </a:r>
          </a:p>
          <a:p xmlns:a="http://schemas.openxmlformats.org/drawingml/2006/main">
            <a:r>
              <a:t>Nia: Czy brak reakcji wygląda jak przyzwolenie? | Anna: Czy mam działać bez sprawdzalnych faktów?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To tylko humor.</a:t>
            </a:r>
          </a:p>
          <a:p xmlns:a="http://schemas.openxmlformats.org/drawingml/2006/main">
            <a:r>
              <a:t>Kadr 5 z 6. Anna prosi o konkretny opis zachowań, sytuacji i skutku.</a:t>
            </a:r>
          </a:p>
          <a:p xmlns:a="http://schemas.openxmlformats.org/drawingml/2006/main">
            <a:r>
              <a:t>Anna: Bez etykiet. Co padło, przy kim i co się potem wydarzyło?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To tylko humor.</a:t>
            </a:r>
          </a:p>
          <a:p xmlns:a="http://schemas.openxmlformats.org/drawingml/2006/main">
            <a:r>
              <a:t>Podsumowanie Em: Marek skupia się na swojej intencji żartu, Nia na wpływie komentarza na klienta, a Anna na tym, co można rzetelnie ustalić. Żadna z tych trzech perspektyw sama nie wystarcza do uczciwej oceny sytuacji. Najpierw zapisz dokładne słowa, kontekst i reakcję. Dopiero potem rozmawiaj o intencji, wpływie oraz o tym, czy zachowanie tworzy powtarzalny wzorzec.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6fc811079746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8585502eb54c08" /><Relationship Type="http://schemas.openxmlformats.org/officeDocument/2006/relationships/slideLayout" Target="/ppt/slideLayouts/slideLayout1.xml" Id="R0ff060c3a2e748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f060c3a2e748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9c52d9836643ac" /><Relationship Type="http://schemas.openxmlformats.org/officeDocument/2006/relationships/notesSlide" Target="/ppt/notesSlides/notesSlide1.xml" Id="R85d865eaa5864fc9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e57f1910f184de7"/><Relationship Type="http://schemas.openxmlformats.org/officeDocument/2006/relationships/image" Target="../media/image.png" Id="Rf1e967c3f5f34448"/><Relationship Type="http://schemas.openxmlformats.org/officeDocument/2006/relationships/notesSlide" Target="/ppt/notesSlides/notesSlide2.xml" Id="R337aacaa66914d54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9016d2c96f74940"/><Relationship Type="http://schemas.openxmlformats.org/officeDocument/2006/relationships/image" Target="../media/image2.png" Id="R3bcf3eef8c764616"/><Relationship Type="http://schemas.openxmlformats.org/officeDocument/2006/relationships/notesSlide" Target="/ppt/notesSlides/notesSlide3.xml" Id="Rebfa7f0175144e8c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3c0f019c5b94dd7"/><Relationship Type="http://schemas.openxmlformats.org/officeDocument/2006/relationships/image" Target="../media/image3.png" Id="R50ca7a6666934cab"/><Relationship Type="http://schemas.openxmlformats.org/officeDocument/2006/relationships/notesSlide" Target="/ppt/notesSlides/notesSlide4.xml" Id="Re85a337250bd4366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f24aa5eb1154376"/><Relationship Type="http://schemas.openxmlformats.org/officeDocument/2006/relationships/image" Target="../media/image4.png" Id="R5b5b5717a55a4ae2"/><Relationship Type="http://schemas.openxmlformats.org/officeDocument/2006/relationships/notesSlide" Target="/ppt/notesSlides/notesSlide5.xml" Id="R7f78ceff778f4f57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1fdbf2a341a466d"/><Relationship Type="http://schemas.openxmlformats.org/officeDocument/2006/relationships/image" Target="../media/image5.png" Id="Rb70170bcee304d49"/><Relationship Type="http://schemas.openxmlformats.org/officeDocument/2006/relationships/notesSlide" Target="/ppt/notesSlides/notesSlide6.xml" Id="R9da3b7c78d534c5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a45e94ad8b54f0b"/><Relationship Type="http://schemas.openxmlformats.org/officeDocument/2006/relationships/image" Target="../media/image6.png" Id="R9f395771602941d2"/><Relationship Type="http://schemas.openxmlformats.org/officeDocument/2006/relationships/notesSlide" Target="/ppt/notesSlides/notesSlide7.xml" Id="R4b14d7e459db4028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94458-9593-41A2-9B9B-2B3A1A15B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DE45A6-E5BD-4B34-B747-E93127DF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To tylko humor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355F99-D808-4680-A267-66C0F13D5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Intencja, wpływ i dowód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C610DB-DFDC-472C-9E73-9DC4E726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Marek żartuje podczas rozmowy z klientem, Nia widzi napiętą reakcję, a Anna potrzebuje konkretów. Ocena sytuacji wymaga oddzielenia intencji, wpływu i materiału do sprawdzenia.</a:t>
            </a:r>
          </a:p>
        </p:txBody>
      </p:sp>
    </p:spTree>
    <p:extLst>
      <p:ext uri="{BB962C8B-B14F-4D97-AF65-F5344CB8AC3E}">
        <p14:creationId xmlns:p14="http://schemas.microsoft.com/office/powerpoint/2010/main" val="18721509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e967c3f5f3444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0E712-C026-4AF0-AD06-E401765C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D2A9CC-6E8A-463F-9279-83A566D8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743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AB4897-CD32-47D6-B852-0433E834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619500"/>
            <a:ext cx="4000500" cy="19050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Spokojnie, u was każda decyzja dojrzewa dłużej niż dobre wino.</a:t>
            </a:r>
          </a:p>
        </p:txBody>
      </p:sp>
    </p:spTree>
    <p:extLst>
      <p:ext uri="{BB962C8B-B14F-4D97-AF65-F5344CB8AC3E}">
        <p14:creationId xmlns:p14="http://schemas.microsoft.com/office/powerpoint/2010/main" val="21141432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cf3eef8c76461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F64D84-4735-40F0-B7C9-6943F79A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36B97B-D004-41FD-91E2-1B522A5D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28600"/>
            <a:ext cx="20955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24142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81822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125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PO SPOTKANIU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3DFE8-8682-43DD-8C58-FA84F0D2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B294D3-E00E-4FE8-973A-CE70BE9B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667125"/>
            <a:ext cx="390525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Klient wyraźnie się spiął. I to nie pierwszy taki komentarz Marka.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463CF-7716-4F3E-BED7-F5A0DE25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123194-3E6A-4C4E-ADC8-CD752301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333875"/>
            <a:ext cx="2762250" cy="1190625"/>
          </a:xfrm>
          <a:prstGeom xmlns:a="http://schemas.openxmlformats.org/drawingml/2006/main" prst="roundRect">
            <a:avLst>
              <a:gd name="adj" fmla="val 208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 dokładnie powiedział?</a:t>
            </a:r>
          </a:p>
        </p:txBody>
      </p:sp>
    </p:spTree>
    <p:extLst>
      <p:ext uri="{BB962C8B-B14F-4D97-AF65-F5344CB8AC3E}">
        <p14:creationId xmlns:p14="http://schemas.microsoft.com/office/powerpoint/2010/main" val="12217389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ca7a6666934ca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D93B2-E033-45F1-9AA3-1F64D4E7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6BC0E4-EB3E-42C0-9414-51A440B8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2D76F-3D2E-4F50-98D5-02A29CDC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10000"/>
            <a:ext cx="371475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Dzisiejszy słyszałam. Wcześniejsze znam od zespołu.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AA2F90-7A99-4F0C-B362-2A030CB8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38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72C355-A106-4423-BA3C-D20456822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714750"/>
            <a:ext cx="3429000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chcę oskarżać człowieka na podstawie plotki.</a:t>
            </a:r>
          </a:p>
        </p:txBody>
      </p:sp>
    </p:spTree>
    <p:extLst>
      <p:ext uri="{BB962C8B-B14F-4D97-AF65-F5344CB8AC3E}">
        <p14:creationId xmlns:p14="http://schemas.microsoft.com/office/powerpoint/2010/main" val="4391532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5b5717a55a4a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078590-339A-4472-9A0F-941D4260C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91F237-1AE4-416D-A49D-965C45553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6385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BA4CC-3AFA-460A-AE26-057BAAB69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4290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504C26-4DAA-4186-B7FF-4C982C4B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5242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Czy brak reakcji wygląda jak przyzwolenie?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04D738-80E4-4746-AF82-9F0CCACD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385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76F22-D6BC-455F-9C61-4C6EB6DE2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290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9E0FD-47B1-402A-9C98-BAF79ACA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57625"/>
            <a:ext cx="35242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Czy mam działać bez sprawdzalnych faktów?</a:t>
            </a:r>
          </a:p>
        </p:txBody>
      </p:sp>
    </p:spTree>
    <p:extLst>
      <p:ext uri="{BB962C8B-B14F-4D97-AF65-F5344CB8AC3E}">
        <p14:creationId xmlns:p14="http://schemas.microsoft.com/office/powerpoint/2010/main" val="11829412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0170bcee304d4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C8EF2E-0BA7-4DAF-93FC-7150712D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B4AE4-A305-4675-B151-54621446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838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13A424-248F-46E3-8AA4-9AB83013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714750"/>
            <a:ext cx="4286250" cy="1809750"/>
          </a:xfrm>
          <a:prstGeom xmlns:a="http://schemas.openxmlformats.org/drawingml/2006/main" prst="roundRect">
            <a:avLst>
              <a:gd name="adj" fmla="val 1368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Bez etykiet. Co padło, przy kim i co się potem wydarzyło?</a:t>
            </a:r>
          </a:p>
        </p:txBody>
      </p:sp>
    </p:spTree>
    <p:extLst>
      <p:ext uri="{BB962C8B-B14F-4D97-AF65-F5344CB8AC3E}">
        <p14:creationId xmlns:p14="http://schemas.microsoft.com/office/powerpoint/2010/main" val="1371858970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B4BFAE6A-E55E-407C-9E15-DFC09C980558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2A7DC773-FED2-46F0-93F6-B2AAB9F0BBF2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23826AA0-090E-4D3D-BA3F-8DA933A63A66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4B334D88-9985-4F25-A1D9-689A960ED610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Marek skupia się na swojej intencji żartu, Nia na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wpływie komentarza na klienta, a Anna na tym, co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można rzetelnie ustalić. Żadna z tych trzech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perspektyw sama nie wystarcza do uczciwej oceny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sytuacji. Najpierw zapisz dokładne słowa, kontekst i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reakcję. Dopiero potem rozmawiaj o intencji, wpływie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oraz o tym, czy zachowanie tworzy powtarzalny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wzorzec.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9f395771602941d2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4B334D88-9985-4F25-A1D9-689A960ED610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0464996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2026-09-15T07:44:29.4410000Z</dcterms:created>
  <dcterms:modified xsi:type="dcterms:W3CDTF">2026-09-15T07:44:29.4410000Z</dcterms:modified>
</coreProperties>
</file>