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cc3c9ab1e3410b" /><Relationship Type="http://schemas.openxmlformats.org/officeDocument/2006/relationships/extended-properties" Target="/docProps/app.xml" Id="Rcce12a8cdc184694" /><Relationship Type="http://schemas.openxmlformats.org/officeDocument/2006/relationships/officeDocument" Target="/ppt/presentation.xml" Id="Rcf7dca0eeb334b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59cc8faf514627"/>
  </p:sldMasterIdLst>
  <p:notesMasterIdLst>
    <p:notesMasterId xmlns:r="http://schemas.openxmlformats.org/officeDocument/2006/relationships" r:id="R032e18ad5e4148ee"/>
  </p:notesMasterIdLst>
  <p:sldIdLst>
    <p:sldId xmlns:r="http://schemas.openxmlformats.org/officeDocument/2006/relationships" id="256" r:id="R67d30d683a704fab"/>
    <p:sldId xmlns:r="http://schemas.openxmlformats.org/officeDocument/2006/relationships" id="257" r:id="R38a3d6a6a09a42ba"/>
    <p:sldId xmlns:r="http://schemas.openxmlformats.org/officeDocument/2006/relationships" id="258" r:id="R9e7739b386b24324"/>
    <p:sldId xmlns:r="http://schemas.openxmlformats.org/officeDocument/2006/relationships" id="259" r:id="R1d05bc803218479e"/>
    <p:sldId xmlns:r="http://schemas.openxmlformats.org/officeDocument/2006/relationships" id="260" r:id="R40974a7964e34e1b"/>
    <p:sldId xmlns:r="http://schemas.openxmlformats.org/officeDocument/2006/relationships" id="261" r:id="R71c369acd3e84641"/>
    <p:sldId xmlns:r="http://schemas.openxmlformats.org/officeDocument/2006/relationships" id="262" r:id="Ra6aa84a2c70b418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45bf9791f145c9" /><Relationship Type="http://schemas.openxmlformats.org/officeDocument/2006/relationships/slideMaster" Target="/ppt/slideMasters/slideMaster1.xml" Id="R9459cc8faf514627" /><Relationship Type="http://schemas.openxmlformats.org/officeDocument/2006/relationships/notesMaster" Target="/ppt/notesMasters/notesMaster1.xml" Id="R032e18ad5e4148ee" /><Relationship Type="http://schemas.openxmlformats.org/officeDocument/2006/relationships/presProps" Target="/ppt/presProps.xml" Id="R0314d2ca2d7042d4" /><Relationship Type="http://schemas.openxmlformats.org/officeDocument/2006/relationships/tableStyles" Target="/ppt/tableStyles.xml" Id="Reef8630f7f8a41ba" /><Relationship Type="http://schemas.openxmlformats.org/officeDocument/2006/relationships/slide" Target="/ppt/slides/slide1.xml" Id="R67d30d683a704fab" /><Relationship Type="http://schemas.openxmlformats.org/officeDocument/2006/relationships/slide" Target="/ppt/slides/slide2.xml" Id="R38a3d6a6a09a42ba" /><Relationship Type="http://schemas.openxmlformats.org/officeDocument/2006/relationships/slide" Target="/ppt/slides/slide3.xml" Id="R9e7739b386b24324" /><Relationship Type="http://schemas.openxmlformats.org/officeDocument/2006/relationships/slide" Target="/ppt/slides/slide4.xml" Id="R1d05bc803218479e" /><Relationship Type="http://schemas.openxmlformats.org/officeDocument/2006/relationships/slide" Target="/ppt/slides/slide5.xml" Id="R40974a7964e34e1b" /><Relationship Type="http://schemas.openxmlformats.org/officeDocument/2006/relationships/slide" Target="/ppt/slides/slide6.xml" Id="R71c369acd3e84641" /><Relationship Type="http://schemas.openxmlformats.org/officeDocument/2006/relationships/slide" Target="/ppt/slides/slide7.xml" Id="Ra6aa84a2c70b41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d0c6be425841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db91d340b8419c" /><Relationship Type="http://schemas.openxmlformats.org/officeDocument/2006/relationships/notesMaster" Target="/ppt/notesMasters/notesMaster1.xml" Id="Radffce1ceabd4e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7adb55d4184aee" /><Relationship Type="http://schemas.openxmlformats.org/officeDocument/2006/relationships/notesMaster" Target="/ppt/notesMasters/notesMaster1.xml" Id="R1a8d8b8ea4e44d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7d68dcb3bd4013" /><Relationship Type="http://schemas.openxmlformats.org/officeDocument/2006/relationships/notesMaster" Target="/ppt/notesMasters/notesMaster1.xml" Id="R29bb5b2d6ae246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fb880bd58d423a" /><Relationship Type="http://schemas.openxmlformats.org/officeDocument/2006/relationships/notesMaster" Target="/ppt/notesMasters/notesMaster1.xml" Id="R87004c0b459948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ed118bff424b35" /><Relationship Type="http://schemas.openxmlformats.org/officeDocument/2006/relationships/notesMaster" Target="/ppt/notesMasters/notesMaster1.xml" Id="Rbd10820eb9bc4e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3ce399030d4024" /><Relationship Type="http://schemas.openxmlformats.org/officeDocument/2006/relationships/notesMaster" Target="/ppt/notesMasters/notesMaster1.xml" Id="R7ccb299b237048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84b55b1c404e40" /><Relationship Type="http://schemas.openxmlformats.org/officeDocument/2006/relationships/notesMaster" Target="/ppt/notesMasters/notesMaster1.xml" Id="Rbd2b09fdf90b44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Zofia odczytuje pytania Olka jako unikanie odpowiedzialności, a Olek jej reakcję jako zakaz myślenia. Oboje zaczynają potwierdzać własne stereotypy.</a:t>
            </a:r>
          </a:p>
          <a:p xmlns:a="http://schemas.openxmlformats.org/drawingml/2006/main">
            <a:r>
              <a:t>Temat: Kwestionowanie a dowożenie. Bohaterowie: Zofia, Olek.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Kadr 1 z 6. Olek kwestionuje sposób realizacji zadania.</a:t>
            </a:r>
          </a:p>
          <a:p xmlns:a="http://schemas.openxmlformats.org/drawingml/2006/main">
            <a:r>
              <a:t>Olek: Dlaczego robimy to właśnie tak? Da się prościej. | Zofia: Najpierw dowieź. Potem ulepszaj.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Kadr 2 z 6. Oboje przypisują sobie nawzajem inną intencję.</a:t>
            </a:r>
          </a:p>
          <a:p xmlns:a="http://schemas.openxmlformats.org/drawingml/2006/main">
            <a:r>
              <a:t>Olek: Nie chce pomysłów. Chce posłuszeństwa. | Zofia: Znowu dyskusja zamiast odpowiedzialności.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Kadr 3 z 6. Olek zaczyna robić tylko to, co zlecono, bez dodatkowych inicjatyw.</a:t>
            </a:r>
          </a:p>
          <a:p xmlns:a="http://schemas.openxmlformats.org/drawingml/2006/main">
            <a:r>
              <a:t>Zofia: Wiedziałam. Mało odpowiedzialności.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Kadr 4 z 6. Olek mówi koledze, dlaczego się wycofał.</a:t>
            </a:r>
          </a:p>
          <a:p xmlns:a="http://schemas.openxmlformats.org/drawingml/2006/main">
            <a:r>
              <a:t>Olek: Po co mam się angażować, skoro każde pytanie o powód brzmi jak bunt?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Kadr 5 z 6. Oboje widzą zamknięte koło swoich interpretacji.</a:t>
            </a:r>
          </a:p>
          <a:p xmlns:a="http://schemas.openxmlformats.org/drawingml/2006/main">
            <a:r>
              <a:t>Zofia: Myślałam, że uczę go dowożenia. | Olek: Ja nauczyłem się nie wychylać.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Najpierw dowieź.</a:t>
            </a:r>
          </a:p>
          <a:p xmlns:a="http://schemas.openxmlformats.org/drawingml/2006/main">
            <a:r>
              <a:t>Podsumowanie Em: Zofia odczytuje pytania Olka jako brak odpowiedzialności, a Olek jej reakcję jako brak szacunku dla jego głosu. Wycofuje więc inicjatywę i właśnie tym zachowaniem dostarcza Zofii pozornego dowodu, że miała rację. Oddziel pytanie o sposób od odmowy wykonania. Ustal, co jest decyzją zamkniętą, a co nadal można ulepszać.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c363ac8c3347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b62f4fddd44aef" /><Relationship Type="http://schemas.openxmlformats.org/officeDocument/2006/relationships/slideLayout" Target="/ppt/slideLayouts/slideLayout1.xml" Id="R72895e03676f4f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895e03676f4f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eb0643197d4929" /><Relationship Type="http://schemas.openxmlformats.org/officeDocument/2006/relationships/notesSlide" Target="/ppt/notesSlides/notesSlide1.xml" Id="R55da596cbdf44036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0e3ce08e04d46e4"/><Relationship Type="http://schemas.openxmlformats.org/officeDocument/2006/relationships/image" Target="../media/image.png" Id="R28ffb72ac6e045bd"/><Relationship Type="http://schemas.openxmlformats.org/officeDocument/2006/relationships/notesSlide" Target="/ppt/notesSlides/notesSlide2.xml" Id="Rc8d1376094eb43c7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7cdd9ec53af4442"/><Relationship Type="http://schemas.openxmlformats.org/officeDocument/2006/relationships/image" Target="../media/image2.png" Id="Rb4e44435abbd4bec"/><Relationship Type="http://schemas.openxmlformats.org/officeDocument/2006/relationships/notesSlide" Target="/ppt/notesSlides/notesSlide3.xml" Id="R64c83512dc234a6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2d12d5b880840a7"/><Relationship Type="http://schemas.openxmlformats.org/officeDocument/2006/relationships/image" Target="../media/image3.png" Id="Reee38a499fd54f39"/><Relationship Type="http://schemas.openxmlformats.org/officeDocument/2006/relationships/notesSlide" Target="/ppt/notesSlides/notesSlide4.xml" Id="R742569f4a3c14fa8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e05f90171f14038"/><Relationship Type="http://schemas.openxmlformats.org/officeDocument/2006/relationships/image" Target="../media/image4.png" Id="Rb439e425cc2a4c4c"/><Relationship Type="http://schemas.openxmlformats.org/officeDocument/2006/relationships/notesSlide" Target="/ppt/notesSlides/notesSlide5.xml" Id="R983cdcfcc8f947a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8aa74e1faef4b65"/><Relationship Type="http://schemas.openxmlformats.org/officeDocument/2006/relationships/image" Target="../media/image5.png" Id="R3096a316a9bf44aa"/><Relationship Type="http://schemas.openxmlformats.org/officeDocument/2006/relationships/notesSlide" Target="/ppt/notesSlides/notesSlide6.xml" Id="R8d75cddc3a0f4eb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910b254ed224eaf"/><Relationship Type="http://schemas.openxmlformats.org/officeDocument/2006/relationships/image" Target="../media/image6.png" Id="R96524464abd64d81"/><Relationship Type="http://schemas.openxmlformats.org/officeDocument/2006/relationships/notesSlide" Target="/ppt/notesSlides/notesSlide7.xml" Id="Rd847c90b13194bd6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4691C-0F2D-4B4B-AA62-1F4AE043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26C6BE-BDEF-4B46-87D1-8A8A00EC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Najpierw dowieź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CE9AE3-6C81-459E-87DF-EB82BC4C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Kwestionowanie a dowożenie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6EC76-C60D-43CA-9678-C6E27484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Zofia odczytuje pytania Olka jako unikanie odpowiedzialności, a Olek jej reakcję jako zakaz myślenia. Oboje zaczynają potwierdzać własne stereotypy.</a:t>
            </a:r>
          </a:p>
        </p:txBody>
      </p:sp>
    </p:spTree>
    <p:extLst>
      <p:ext uri="{BB962C8B-B14F-4D97-AF65-F5344CB8AC3E}">
        <p14:creationId xmlns:p14="http://schemas.microsoft.com/office/powerpoint/2010/main" val="14181659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fb72ac6e045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6440F-E616-4F4D-B85B-A22A77D9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9950C-807E-41EF-A48F-FEE6FADE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0AE51-A258-49D2-A0BB-ED30BD9A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10000"/>
            <a:ext cx="3619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Dlaczego robimy to właśnie tak? Da się prościej.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921E-20F4-4416-B5EC-47AF98B3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75ADE-4536-45BD-8C30-C2ED3D6E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Najpierw dowieź. Potem ulepszaj.</a:t>
            </a:r>
          </a:p>
        </p:txBody>
      </p:sp>
    </p:spTree>
    <p:extLst>
      <p:ext uri="{BB962C8B-B14F-4D97-AF65-F5344CB8AC3E}">
        <p14:creationId xmlns:p14="http://schemas.microsoft.com/office/powerpoint/2010/main" val="19187372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e44435abbd4be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E90A4-FF1D-4A12-9094-974A8659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0DDE3-3E50-4D50-856A-6CB799BD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47287-923A-49E3-86C6-E71F5BD0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3D1BE-FC33-4DA2-B494-67A2E702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4290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chce pomysłów. Chce posłuszeństwa.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A199B3-5E67-4175-AC62-B53F9EA7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909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3CD05-B834-4D8E-AF15-8AA371AD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81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84DC8-DAF2-4E1B-91C9-5F5A7E10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10000"/>
            <a:ext cx="35242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Znowu dyskusja zamiast odpowiedzialności.</a:t>
            </a:r>
          </a:p>
        </p:txBody>
      </p:sp>
    </p:spTree>
    <p:extLst>
      <p:ext uri="{BB962C8B-B14F-4D97-AF65-F5344CB8AC3E}">
        <p14:creationId xmlns:p14="http://schemas.microsoft.com/office/powerpoint/2010/main" val="9390459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38a499fd54f3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D2AA21-7385-4956-BE5E-48223119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12E37-2732-4959-A50C-FE811B56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56ACF0-47BA-40E8-AC3D-6C09A89E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37A6C-B578-48E0-8C25-6C392CFF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Wiedziałam. Mało odpowiedzialności.</a:t>
            </a:r>
          </a:p>
        </p:txBody>
      </p:sp>
    </p:spTree>
    <p:extLst>
      <p:ext uri="{BB962C8B-B14F-4D97-AF65-F5344CB8AC3E}">
        <p14:creationId xmlns:p14="http://schemas.microsoft.com/office/powerpoint/2010/main" val="3033371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9e425cc2a4c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8D54F-F225-4324-B033-01C81472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1CB2FD-E77F-40E6-B26B-4D1B363C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A1BAC-45E1-4378-962B-82CD86F6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67125"/>
            <a:ext cx="44767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 co mam się angażować, skoro każde pytanie o powód brzmi jak bunt?</a:t>
            </a:r>
          </a:p>
        </p:txBody>
      </p:sp>
    </p:spTree>
    <p:extLst>
      <p:ext uri="{BB962C8B-B14F-4D97-AF65-F5344CB8AC3E}">
        <p14:creationId xmlns:p14="http://schemas.microsoft.com/office/powerpoint/2010/main" val="12642242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6a316a9bf44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906FAB-9026-427F-BEEE-962F1E32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BCB50-4E3C-48F2-810B-AAFDCD6B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BCA652-F26F-4620-BCDB-899D070F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4290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Myślałam, że uczę go dowożenia.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7E617C-3CC4-435C-818D-DC9E22AE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90DDF-436B-45F9-9FEB-71088EB2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95750"/>
            <a:ext cx="3524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nauczyłem się nie wychylać.</a:t>
            </a:r>
          </a:p>
        </p:txBody>
      </p:sp>
    </p:spTree>
    <p:extLst>
      <p:ext uri="{BB962C8B-B14F-4D97-AF65-F5344CB8AC3E}">
        <p14:creationId xmlns:p14="http://schemas.microsoft.com/office/powerpoint/2010/main" val="43296951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A0453F85-ED5C-4576-998A-2C864B85EFE0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80225388-8F2B-4A4D-94D5-FAD594E0F6EA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D22CF2BF-8718-48AC-A3F7-D410A3E4D6C4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2E27BF13-4453-4992-90E0-FFDE066D9E4B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 odczytuje pytania Olka jako brak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odpowiedzialności, a Olek jej reakcję jako brak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szacunku dla jego głosu. Wycofuje więc inicjatywę 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właśnie tym zachowaniem dostarcza Zofii pozornego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dowodu, że miała rację. Oddziel pytanie o sposób od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odmowy wykonania. Ustal, co jest decyzją zamkniętą,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co nadal można ulepszać.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96524464abd64d81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2E27BF13-4453-4992-90E0-FFDE066D9E4B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1124324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2026-09-15T08:03:09.9480000Z</dcterms:created>
  <dcterms:modified xsi:type="dcterms:W3CDTF">2026-09-15T08:03:09.9480000Z</dcterms:modified>
</coreProperties>
</file>