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d80d28a6f84771" /><Relationship Type="http://schemas.openxmlformats.org/officeDocument/2006/relationships/extended-properties" Target="/docProps/app.xml" Id="R796f4009cb964ad3" /><Relationship Type="http://schemas.openxmlformats.org/officeDocument/2006/relationships/officeDocument" Target="/ppt/presentation.xml" Id="Rea3c81f027b345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ea25ec936345f6"/>
  </p:sldMasterIdLst>
  <p:notesMasterIdLst>
    <p:notesMasterId xmlns:r="http://schemas.openxmlformats.org/officeDocument/2006/relationships" r:id="R89419a2dc0f94e23"/>
  </p:notesMasterIdLst>
  <p:sldIdLst>
    <p:sldId xmlns:r="http://schemas.openxmlformats.org/officeDocument/2006/relationships" id="256" r:id="Rd3d8298952d54620"/>
    <p:sldId xmlns:r="http://schemas.openxmlformats.org/officeDocument/2006/relationships" id="257" r:id="Rfc5d43e3ff5d4a08"/>
    <p:sldId xmlns:r="http://schemas.openxmlformats.org/officeDocument/2006/relationships" id="258" r:id="Rcad2d05dbac649f2"/>
    <p:sldId xmlns:r="http://schemas.openxmlformats.org/officeDocument/2006/relationships" id="259" r:id="R2f0ac0fb815b4f71"/>
    <p:sldId xmlns:r="http://schemas.openxmlformats.org/officeDocument/2006/relationships" id="260" r:id="Rae2a8018787048bc"/>
    <p:sldId xmlns:r="http://schemas.openxmlformats.org/officeDocument/2006/relationships" id="261" r:id="Rc522290ff0e64991"/>
    <p:sldId xmlns:r="http://schemas.openxmlformats.org/officeDocument/2006/relationships" id="262" r:id="R478bd1576f73466a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bd2a494f36424e" /><Relationship Type="http://schemas.openxmlformats.org/officeDocument/2006/relationships/slideMaster" Target="/ppt/slideMasters/slideMaster1.xml" Id="Ra7ea25ec936345f6" /><Relationship Type="http://schemas.openxmlformats.org/officeDocument/2006/relationships/notesMaster" Target="/ppt/notesMasters/notesMaster1.xml" Id="R89419a2dc0f94e23" /><Relationship Type="http://schemas.openxmlformats.org/officeDocument/2006/relationships/presProps" Target="/ppt/presProps.xml" Id="R0b82ab8da7be4d8f" /><Relationship Type="http://schemas.openxmlformats.org/officeDocument/2006/relationships/tableStyles" Target="/ppt/tableStyles.xml" Id="R6eb7dab14ecb466f" /><Relationship Type="http://schemas.openxmlformats.org/officeDocument/2006/relationships/slide" Target="/ppt/slides/slide1.xml" Id="Rd3d8298952d54620" /><Relationship Type="http://schemas.openxmlformats.org/officeDocument/2006/relationships/slide" Target="/ppt/slides/slide2.xml" Id="Rfc5d43e3ff5d4a08" /><Relationship Type="http://schemas.openxmlformats.org/officeDocument/2006/relationships/slide" Target="/ppt/slides/slide3.xml" Id="Rcad2d05dbac649f2" /><Relationship Type="http://schemas.openxmlformats.org/officeDocument/2006/relationships/slide" Target="/ppt/slides/slide4.xml" Id="R2f0ac0fb815b4f71" /><Relationship Type="http://schemas.openxmlformats.org/officeDocument/2006/relationships/slide" Target="/ppt/slides/slide5.xml" Id="Rae2a8018787048bc" /><Relationship Type="http://schemas.openxmlformats.org/officeDocument/2006/relationships/slide" Target="/ppt/slides/slide6.xml" Id="Rc522290ff0e64991" /><Relationship Type="http://schemas.openxmlformats.org/officeDocument/2006/relationships/slide" Target="/ppt/slides/slide7.xml" Id="R478bd1576f7346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63925391d044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dee97b30d64161" /><Relationship Type="http://schemas.openxmlformats.org/officeDocument/2006/relationships/notesMaster" Target="/ppt/notesMasters/notesMaster1.xml" Id="Rb20bcbddcc1548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75e4a9b0304cc7" /><Relationship Type="http://schemas.openxmlformats.org/officeDocument/2006/relationships/notesMaster" Target="/ppt/notesMasters/notesMaster1.xml" Id="Rb5d9b2927e0140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2b7e12ad474c42" /><Relationship Type="http://schemas.openxmlformats.org/officeDocument/2006/relationships/notesMaster" Target="/ppt/notesMasters/notesMaster1.xml" Id="R6adca8ff956f494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ce20502f9d4196" /><Relationship Type="http://schemas.openxmlformats.org/officeDocument/2006/relationships/notesMaster" Target="/ppt/notesMasters/notesMaster1.xml" Id="R9912db05411f4b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82fa4f955a473b" /><Relationship Type="http://schemas.openxmlformats.org/officeDocument/2006/relationships/notesMaster" Target="/ppt/notesMasters/notesMaster1.xml" Id="R2ac490f6a3b74d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c3cb0ee7ce460c" /><Relationship Type="http://schemas.openxmlformats.org/officeDocument/2006/relationships/notesMaster" Target="/ppt/notesMasters/notesMaster1.xml" Id="Rd5760330ea944a1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9166d62bae464e" /><Relationship Type="http://schemas.openxmlformats.org/officeDocument/2006/relationships/notesMaster" Target="/ppt/notesMasters/notesMaster1.xml" Id="R5ec405abd1b1405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Lista kontra diagram.</a:t>
            </a:r>
          </a:p>
          <a:p xmlns:a="http://schemas.openxmlformats.org/drawingml/2006/main">
            <a:r>
              <a:t>Tomasz zapisuje ustalenia jako listę, a Amira jako diagram zależności. Różne formaty wyglądają jak spór o treść, choć pokazują dużą część tego samego.</a:t>
            </a:r>
          </a:p>
          <a:p xmlns:a="http://schemas.openxmlformats.org/drawingml/2006/main">
            <a:r>
              <a:t>Temat: Lista a diagram. Bohaterowie: Tomasz, Amira.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Lista kontra diagram.</a:t>
            </a:r>
          </a:p>
          <a:p xmlns:a="http://schemas.openxmlformats.org/drawingml/2006/main">
            <a:r>
              <a:t>Kadr 1 z 6. Po spotkaniu Tomasz ma listę punktów, Amira diagram przepływu.</a:t>
            </a:r>
          </a:p>
          <a:p xmlns:a="http://schemas.openxmlformats.org/drawingml/2006/main">
            <a:r>
              <a:t>Tomasz: To są ustalenia. | Amira: Ta lista pomija zależności między elementami.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Lista kontra diagram.</a:t>
            </a:r>
          </a:p>
          <a:p xmlns:a="http://schemas.openxmlformats.org/drawingml/2006/main">
            <a:r>
              <a:t>Kadr 2 z 6. Wymieniają się listą i diagramem w mailach.</a:t>
            </a:r>
          </a:p>
          <a:p xmlns:a="http://schemas.openxmlformats.org/drawingml/2006/main">
            <a:r>
              <a:t>Tomasz: Diagram nie pokazuje kolejności decyzji. | Amira: Lista nie pokazuje, co z czego wynika.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Lista kontra diagram.</a:t>
            </a:r>
          </a:p>
          <a:p xmlns:a="http://schemas.openxmlformats.org/drawingml/2006/main">
            <a:r>
              <a:t>Kadr 3 z 6. Maile robią się dłuższe, a podejrzliwość rośnie.</a:t>
            </a:r>
          </a:p>
          <a:p xmlns:a="http://schemas.openxmlformats.org/drawingml/2006/main">
            <a:r>
              <a:t>Tomasz: Ona zmienia ustalenia. | Amira: On spłaszcza ustalenia.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Lista kontra diagram.</a:t>
            </a:r>
          </a:p>
          <a:p xmlns:a="http://schemas.openxmlformats.org/drawingml/2006/main">
            <a:r>
              <a:t>Kadr 4 z 6. W 15-minutowej rozmowie kładą listę obok diagramu.</a:t>
            </a:r>
          </a:p>
          <a:p xmlns:a="http://schemas.openxmlformats.org/drawingml/2006/main">
            <a:r>
              <a:t>Amira: Ten blok to twoje punkty dwa, trzy i cztery. | Tomasz: A to jest dokładnie mój warunek z punktu pięć.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Lista kontra diagram.</a:t>
            </a:r>
          </a:p>
          <a:p xmlns:a="http://schemas.openxmlformats.org/drawingml/2006/main">
            <a:r>
              <a:t>Kadr 5 z 6. Większość elementów łączy się jeden do jednego.</a:t>
            </a:r>
          </a:p>
          <a:p xmlns:a="http://schemas.openxmlformats.org/drawingml/2006/main">
            <a:r>
              <a:t>Tomasz: Czyli spieraliśmy się głównie o zapis. | Amira: I przez zapis zaczęliśmy podejrzewać treść.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Lista kontra diagram.</a:t>
            </a:r>
          </a:p>
          <a:p xmlns:a="http://schemas.openxmlformats.org/drawingml/2006/main">
            <a:r>
              <a:t>Podsumowanie Em: Tomasz ufa sekwencji, a Amira zależnościom. Dlatego każdy bierze własny format za dowód poprawnego myślenia i dopiero zestawienie obu pokazuje, że spór o treść był w dużej części sporem o sposób jej zapisania. Połóż oba formaty obok siebie i mapuj elementy jeden do jednego, zanim uznasz, że zmieniła się treść.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c37df38a6a433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4d4388cf644ebc" /><Relationship Type="http://schemas.openxmlformats.org/officeDocument/2006/relationships/slideLayout" Target="/ppt/slideLayouts/slideLayout1.xml" Id="R214df28070c147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4df28070c147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67988c2c2543f1" /><Relationship Type="http://schemas.openxmlformats.org/officeDocument/2006/relationships/notesSlide" Target="/ppt/notesSlides/notesSlide1.xml" Id="R248ff38b4fbe4641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2069c57c31e4e85"/><Relationship Type="http://schemas.openxmlformats.org/officeDocument/2006/relationships/image" Target="../media/image.png" Id="R439fd3aa604f49b9"/><Relationship Type="http://schemas.openxmlformats.org/officeDocument/2006/relationships/notesSlide" Target="/ppt/notesSlides/notesSlide2.xml" Id="Re955318c6e3046e2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a83acf07df14c1d"/><Relationship Type="http://schemas.openxmlformats.org/officeDocument/2006/relationships/image" Target="../media/image2.png" Id="R5119d563bafb4e34"/><Relationship Type="http://schemas.openxmlformats.org/officeDocument/2006/relationships/notesSlide" Target="/ppt/notesSlides/notesSlide3.xml" Id="Rdb41d7461c28471c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0e5990a20d242de"/><Relationship Type="http://schemas.openxmlformats.org/officeDocument/2006/relationships/image" Target="../media/image3.png" Id="R710c8dcb65f54ab1"/><Relationship Type="http://schemas.openxmlformats.org/officeDocument/2006/relationships/notesSlide" Target="/ppt/notesSlides/notesSlide4.xml" Id="R0a172bac47aa4f5e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67822b1b89e49f4"/><Relationship Type="http://schemas.openxmlformats.org/officeDocument/2006/relationships/image" Target="../media/image4.png" Id="R6911eb920a884dca"/><Relationship Type="http://schemas.openxmlformats.org/officeDocument/2006/relationships/notesSlide" Target="/ppt/notesSlides/notesSlide5.xml" Id="R5e10cecbf95f46d1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35ba5286998494c"/><Relationship Type="http://schemas.openxmlformats.org/officeDocument/2006/relationships/image" Target="../media/image5.png" Id="R5dc99473dc3a47bb"/><Relationship Type="http://schemas.openxmlformats.org/officeDocument/2006/relationships/notesSlide" Target="/ppt/notesSlides/notesSlide6.xml" Id="Re8b33964de514d80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5e3f2e814da4eb6"/><Relationship Type="http://schemas.openxmlformats.org/officeDocument/2006/relationships/image" Target="../media/image6.png" Id="Rd4dc2f1bf7b94c40"/><Relationship Type="http://schemas.openxmlformats.org/officeDocument/2006/relationships/notesSlide" Target="/ppt/notesSlides/notesSlide7.xml" Id="Raa7d8312eecd432c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0142E9-9CD3-4E5C-B364-6791CDB1B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ED99B-C81F-40FC-84D1-0FB9B3F4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Lista kontra diagram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21849C-C871-4C44-9AA5-057AB3895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Lista a diagram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8547D-5E76-4C2F-897E-36C2463C7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Tomasz zapisuje ustalenia jako listę, a Amira jako diagram zależności. Różne formaty wyglądają jak spór o treść, choć pokazują dużą część tego samego.</a:t>
            </a:r>
          </a:p>
        </p:txBody>
      </p:sp>
    </p:spTree>
    <p:extLst>
      <p:ext uri="{BB962C8B-B14F-4D97-AF65-F5344CB8AC3E}">
        <p14:creationId xmlns:p14="http://schemas.microsoft.com/office/powerpoint/2010/main" val="18552555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9fd3aa604f49b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368DF-C26B-43F0-A6ED-55352653C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81BCAD-EB47-40A8-B733-023BDB675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28600"/>
            <a:ext cx="20955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24142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81822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125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PO SPOTKANIU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00EEE1-BD53-4EB3-AF7C-E0EB26FC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552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AB22B8-CFCB-4D39-8E0B-3545C6FC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429125"/>
            <a:ext cx="238125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są ustalenia.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18DD7-EC41-42E2-8D8C-B1A8D13E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838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4FDD73-C4FD-423C-A338-6ED9F76E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14750"/>
            <a:ext cx="3810000" cy="1809750"/>
          </a:xfrm>
          <a:prstGeom xmlns:a="http://schemas.openxmlformats.org/drawingml/2006/main" prst="roundRect">
            <a:avLst>
              <a:gd name="adj" fmla="val 1368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Ta lista pomija zależności między elementami.</a:t>
            </a:r>
          </a:p>
        </p:txBody>
      </p:sp>
    </p:spTree>
    <p:extLst>
      <p:ext uri="{BB962C8B-B14F-4D97-AF65-F5344CB8AC3E}">
        <p14:creationId xmlns:p14="http://schemas.microsoft.com/office/powerpoint/2010/main" val="5278699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19d563bafb4e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78463F-F191-4343-BB2E-026039D9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42D373-FBBB-4BB5-9D42-4AA47948D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762375"/>
            <a:ext cx="3524250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Diagram nie pokazuje kolejności decyzji.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FD56C7-E222-4026-95B1-373F71C50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952875"/>
            <a:ext cx="3524250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Lista nie pokazuje, co z czego wynika.</a:t>
            </a:r>
          </a:p>
        </p:txBody>
      </p:sp>
    </p:spTree>
    <p:extLst>
      <p:ext uri="{BB962C8B-B14F-4D97-AF65-F5344CB8AC3E}">
        <p14:creationId xmlns:p14="http://schemas.microsoft.com/office/powerpoint/2010/main" val="16018594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0c8dcb65f54ab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97755-DF0A-4227-B1D6-729B02AF1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1081F6-3BD1-41C4-B7F1-BC957186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76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EDEC86-0699-4A8B-9C28-1CF18E165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667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574BA2-A989-4386-AD42-D3B0311F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95750"/>
            <a:ext cx="314325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Ona zmienia ustalenia.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671A7F-B6E8-4CD6-82A9-5D6A053F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76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7A34D4-F2CA-4283-92F6-A3BB59C7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67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06B577-525B-49AA-80C3-0799BF4B3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095750"/>
            <a:ext cx="314325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On spłaszcza ustalenia.</a:t>
            </a:r>
          </a:p>
        </p:txBody>
      </p:sp>
    </p:spTree>
    <p:extLst>
      <p:ext uri="{BB962C8B-B14F-4D97-AF65-F5344CB8AC3E}">
        <p14:creationId xmlns:p14="http://schemas.microsoft.com/office/powerpoint/2010/main" val="7774269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11eb920a884dc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16F397-628D-4B98-94D5-5488FEA7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B04F3F-2BBD-4510-AE0B-E6829747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8860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A81327-971B-43F3-B8C8-7B3014F6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62375"/>
            <a:ext cx="3810000" cy="1714500"/>
          </a:xfrm>
          <a:prstGeom xmlns:a="http://schemas.openxmlformats.org/drawingml/2006/main" prst="roundRect">
            <a:avLst>
              <a:gd name="adj" fmla="val 1444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Ten blok to twoje punkty dwa, trzy i cztery.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F05BC-8607-4E9F-A53E-3C066AB4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790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4BEFD7-46AA-4E6B-91FA-76BD9176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667125"/>
            <a:ext cx="333375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 to jest dokładnie mój warunek z punktu pięć.</a:t>
            </a:r>
          </a:p>
        </p:txBody>
      </p:sp>
    </p:spTree>
    <p:extLst>
      <p:ext uri="{BB962C8B-B14F-4D97-AF65-F5344CB8AC3E}">
        <p14:creationId xmlns:p14="http://schemas.microsoft.com/office/powerpoint/2010/main" val="641717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99473dc3a47b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9E743-66C3-40B1-8264-CBC114BB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5AD7B0-BBB3-449D-9E39-5B64AA0C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543B3-56C8-4A7A-B878-1CFCA8505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5242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Czyli spieraliśmy się głównie o zapis.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DC3EF-F005-417E-9E73-B6EFADD8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A3B931-63A0-46E7-8821-5998916B6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857625"/>
            <a:ext cx="35242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przez zapis zaczęliśmy podejrzewać treść.</a:t>
            </a:r>
          </a:p>
        </p:txBody>
      </p:sp>
    </p:spTree>
    <p:extLst>
      <p:ext uri="{BB962C8B-B14F-4D97-AF65-F5344CB8AC3E}">
        <p14:creationId xmlns:p14="http://schemas.microsoft.com/office/powerpoint/2010/main" val="1748757130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BE0BCFFE-1A0B-47ED-9020-037F1BA6C235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A523EB0E-F5A6-45FE-8483-FE03CFBB2844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A7173D8B-A903-4020-A375-0F5760CE32F8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18F56ADB-147B-46FE-BFA9-06B6A9900300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Tomasz ufa sekwencji, a Amira zależnościom. Dlatego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każdy bierze własny format za dowód poprawnego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myślenia i dopiero zestawienie obu pokazuje, że spór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 treść był w dużej części sporem o sposób jej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zapisania. Połóż oba formaty obok siebie i mapuj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elementy jeden do jednego, zanim uznasz, że zmieniła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się treść.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d4dc2f1bf7b94c40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18F56ADB-147B-46FE-BFA9-06B6A9900300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4977042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2026-09-15T08:03:03.2210000Z</dcterms:created>
  <dcterms:modified xsi:type="dcterms:W3CDTF">2026-09-15T08:03:03.2210000Z</dcterms:modified>
</coreProperties>
</file>