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492476b5234282" /><Relationship Type="http://schemas.openxmlformats.org/officeDocument/2006/relationships/extended-properties" Target="/docProps/app.xml" Id="Rb94bd5a4d5d0458b" /><Relationship Type="http://schemas.openxmlformats.org/officeDocument/2006/relationships/officeDocument" Target="/ppt/presentation.xml" Id="Ref47a96439d149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d954d1e96047e4"/>
  </p:sldMasterIdLst>
  <p:notesMasterIdLst>
    <p:notesMasterId xmlns:r="http://schemas.openxmlformats.org/officeDocument/2006/relationships" r:id="R2e4ff224adff40ca"/>
  </p:notesMasterIdLst>
  <p:sldIdLst>
    <p:sldId xmlns:r="http://schemas.openxmlformats.org/officeDocument/2006/relationships" id="256" r:id="R179f31e224884af1"/>
    <p:sldId xmlns:r="http://schemas.openxmlformats.org/officeDocument/2006/relationships" id="257" r:id="Rfbcbc9c1dd9744d7"/>
    <p:sldId xmlns:r="http://schemas.openxmlformats.org/officeDocument/2006/relationships" id="258" r:id="Rbad5e54f7c744d1e"/>
    <p:sldId xmlns:r="http://schemas.openxmlformats.org/officeDocument/2006/relationships" id="259" r:id="R5575cf6039cc4b98"/>
    <p:sldId xmlns:r="http://schemas.openxmlformats.org/officeDocument/2006/relationships" id="260" r:id="Rdb2edaf935c6475c"/>
    <p:sldId xmlns:r="http://schemas.openxmlformats.org/officeDocument/2006/relationships" id="261" r:id="R15f8adca50d44c2c"/>
    <p:sldId xmlns:r="http://schemas.openxmlformats.org/officeDocument/2006/relationships" id="262" r:id="R66453b75fa2f456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0606286466497d" /><Relationship Type="http://schemas.openxmlformats.org/officeDocument/2006/relationships/slideMaster" Target="/ppt/slideMasters/slideMaster1.xml" Id="R3bd954d1e96047e4" /><Relationship Type="http://schemas.openxmlformats.org/officeDocument/2006/relationships/notesMaster" Target="/ppt/notesMasters/notesMaster1.xml" Id="R2e4ff224adff40ca" /><Relationship Type="http://schemas.openxmlformats.org/officeDocument/2006/relationships/presProps" Target="/ppt/presProps.xml" Id="R630c3d50656d444a" /><Relationship Type="http://schemas.openxmlformats.org/officeDocument/2006/relationships/tableStyles" Target="/ppt/tableStyles.xml" Id="Rd176e702c4ca4152" /><Relationship Type="http://schemas.openxmlformats.org/officeDocument/2006/relationships/slide" Target="/ppt/slides/slide1.xml" Id="R179f31e224884af1" /><Relationship Type="http://schemas.openxmlformats.org/officeDocument/2006/relationships/slide" Target="/ppt/slides/slide2.xml" Id="Rfbcbc9c1dd9744d7" /><Relationship Type="http://schemas.openxmlformats.org/officeDocument/2006/relationships/slide" Target="/ppt/slides/slide3.xml" Id="Rbad5e54f7c744d1e" /><Relationship Type="http://schemas.openxmlformats.org/officeDocument/2006/relationships/slide" Target="/ppt/slides/slide4.xml" Id="R5575cf6039cc4b98" /><Relationship Type="http://schemas.openxmlformats.org/officeDocument/2006/relationships/slide" Target="/ppt/slides/slide5.xml" Id="Rdb2edaf935c6475c" /><Relationship Type="http://schemas.openxmlformats.org/officeDocument/2006/relationships/slide" Target="/ppt/slides/slide6.xml" Id="R15f8adca50d44c2c" /><Relationship Type="http://schemas.openxmlformats.org/officeDocument/2006/relationships/slide" Target="/ppt/slides/slide7.xml" Id="R66453b75fa2f45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c306a747e446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70a59db54c4380" /><Relationship Type="http://schemas.openxmlformats.org/officeDocument/2006/relationships/notesMaster" Target="/ppt/notesMasters/notesMaster1.xml" Id="R0eac5afc9b18456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e4227ea9d642e7" /><Relationship Type="http://schemas.openxmlformats.org/officeDocument/2006/relationships/notesMaster" Target="/ppt/notesMasters/notesMaster1.xml" Id="Ra97a0bc067da43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43a0008a044863" /><Relationship Type="http://schemas.openxmlformats.org/officeDocument/2006/relationships/notesMaster" Target="/ppt/notesMasters/notesMaster1.xml" Id="R8a3ee973e82741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74236eb8a84ef3" /><Relationship Type="http://schemas.openxmlformats.org/officeDocument/2006/relationships/notesMaster" Target="/ppt/notesMasters/notesMaster1.xml" Id="Re2701467a7e548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6504fec5604c1f" /><Relationship Type="http://schemas.openxmlformats.org/officeDocument/2006/relationships/notesMaster" Target="/ppt/notesMasters/notesMaster1.xml" Id="R54d1b9f4534740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5d301bd3d74d5f" /><Relationship Type="http://schemas.openxmlformats.org/officeDocument/2006/relationships/notesMaster" Target="/ppt/notesMasters/notesMaster1.xml" Id="Rda51da25792f48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3ac98125ed484d" /><Relationship Type="http://schemas.openxmlformats.org/officeDocument/2006/relationships/notesMaster" Target="/ppt/notesMasters/notesMaster1.xml" Id="R5b3a9684d79c489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Napięcie między Jonasem i Mają zaczyna zmieniać zachowanie osób, które nie są stroną konfliktu. Neutralne sytuacje zyskują nowe, podejrzliwe znaczenia.</a:t>
            </a:r>
          </a:p>
          <a:p xmlns:a="http://schemas.openxmlformats.org/drawingml/2006/main">
            <a:r>
              <a:t>Temat: Konflikt dwóch osób a klimat zespołu. Bohaterowie: Jonas, Maja, Olek, Helena.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Kadr 1 z 6. Jonas i Maja ścierają się przy zwykłym przeglądzie.</a:t>
            </a:r>
          </a:p>
          <a:p xmlns:a="http://schemas.openxmlformats.org/drawingml/2006/main">
            <a:r>
              <a:t>Jonas: Znowu za miękko. | Maja: Znowu bez słuchania.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Kadr 2 z 6. Na kolejnym spotkaniu tylko wymieniają neutralne spojrzenia; Olek już oczekuje awantury.</a:t>
            </a:r>
          </a:p>
          <a:p xmlns:a="http://schemas.openxmlformats.org/drawingml/2006/main">
            <a:r>
              <a:t>Olek: Zaczyna się.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Kadr 3 z 6. Helena zaczyna unikać przydzielania im wspólnych zadań.</a:t>
            </a:r>
          </a:p>
          <a:p xmlns:a="http://schemas.openxmlformats.org/drawingml/2006/main">
            <a:r>
              <a:t>Helena: Lepiej ich teraz nie łączyć.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Kadr 4 z 6. Zespół jest ostrożniejszy, mniej spontanicznie pomaga sobie, zwykłe uwagi są czytane jako napięcie.</a:t>
            </a:r>
          </a:p>
          <a:p xmlns:a="http://schemas.openxmlformats.org/drawingml/2006/main">
            <a:r>
              <a:t>Olek: Tu już wszystko brzmi jak konflikt.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Kadr 5 z 6. Helena zatrzymuje uogólnienie.</a:t>
            </a:r>
          </a:p>
          <a:p xmlns:a="http://schemas.openxmlformats.org/drawingml/2006/main">
            <a:r>
              <a:t>Helena: Mamy konflikt dwóch osób. Nie róbmy z niego opisu całego zespołu.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Dwie osoby, cały zespół.</a:t>
            </a:r>
          </a:p>
          <a:p xmlns:a="http://schemas.openxmlformats.org/drawingml/2006/main">
            <a:r>
              <a:t>Podsumowanie Em: Jonas i Maja mają realny konflikt, ale Olek i Helena zaczynają przez niego przewidywać napięcie także w neutralnych sytuacjach. Dlatego problem dwóch osób stopniowo zmienia zachowanie całej grupy i zaczyna wyglądać jak cecha zespołu. Nazwij konkretny konflikt, nie atmosferę całego zespołu. Ustal zasady współpracy dwóch osób i obserwuj resztę bez dopisywania intencji.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b71f7dab9c4f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41b4bdfdf8493e" /><Relationship Type="http://schemas.openxmlformats.org/officeDocument/2006/relationships/slideLayout" Target="/ppt/slideLayouts/slideLayout1.xml" Id="R1084f2ed679143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84f2ed679143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9d741bd084164" /><Relationship Type="http://schemas.openxmlformats.org/officeDocument/2006/relationships/notesSlide" Target="/ppt/notesSlides/notesSlide1.xml" Id="Rb00ef74f9bf449b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67cea8b8b384a2f"/><Relationship Type="http://schemas.openxmlformats.org/officeDocument/2006/relationships/image" Target="../media/image.png" Id="Rc075864a92914eb6"/><Relationship Type="http://schemas.openxmlformats.org/officeDocument/2006/relationships/notesSlide" Target="/ppt/notesSlides/notesSlide2.xml" Id="R0b3b98f75707467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7e715818f90401b"/><Relationship Type="http://schemas.openxmlformats.org/officeDocument/2006/relationships/image" Target="../media/image2.png" Id="Ra70ba6b055d34026"/><Relationship Type="http://schemas.openxmlformats.org/officeDocument/2006/relationships/notesSlide" Target="/ppt/notesSlides/notesSlide3.xml" Id="R13543a89940846f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1b6270a37c14f0b"/><Relationship Type="http://schemas.openxmlformats.org/officeDocument/2006/relationships/image" Target="../media/image3.png" Id="R38095febe7144847"/><Relationship Type="http://schemas.openxmlformats.org/officeDocument/2006/relationships/notesSlide" Target="/ppt/notesSlides/notesSlide4.xml" Id="R1946140f81684496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793056cc49447a4"/><Relationship Type="http://schemas.openxmlformats.org/officeDocument/2006/relationships/image" Target="../media/image4.png" Id="Rdbb48fb05d974535"/><Relationship Type="http://schemas.openxmlformats.org/officeDocument/2006/relationships/notesSlide" Target="/ppt/notesSlides/notesSlide5.xml" Id="Rfca81875b2074a9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814768e497d4eb7"/><Relationship Type="http://schemas.openxmlformats.org/officeDocument/2006/relationships/image" Target="../media/image5.png" Id="R3c5c18591c224095"/><Relationship Type="http://schemas.openxmlformats.org/officeDocument/2006/relationships/notesSlide" Target="/ppt/notesSlides/notesSlide6.xml" Id="R7fe86a153bc3486d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9f8130cd2734478"/><Relationship Type="http://schemas.openxmlformats.org/officeDocument/2006/relationships/image" Target="../media/image6.png" Id="R4346a56b18b44de7"/><Relationship Type="http://schemas.openxmlformats.org/officeDocument/2006/relationships/notesSlide" Target="/ppt/notesSlides/notesSlide7.xml" Id="R88bba7c95b524db5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8E0461-9958-4F04-8FA3-A771FACD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F1033-2D57-4582-B8F3-C37B55D3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Dwie osoby, cały zespół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3CF0B-C475-426E-A85F-A426273E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Konflikt dwóch osób a klimat zespołu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BE6D30-9635-4692-B2A8-56114B25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Napięcie między Jonasem i Mają zaczyna zmieniać zachowanie osób, które nie są stroną konfliktu. Neutralne sytuacje zyskują nowe, podejrzliwe znaczenia.</a:t>
            </a:r>
          </a:p>
        </p:txBody>
      </p:sp>
    </p:spTree>
    <p:extLst>
      <p:ext uri="{BB962C8B-B14F-4D97-AF65-F5344CB8AC3E}">
        <p14:creationId xmlns:p14="http://schemas.microsoft.com/office/powerpoint/2010/main" val="6168501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5864a92914e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9CF3B-6382-4490-A8A8-4AA826A2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34A54-E041-431B-BC60-79AA85F78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B81A5A-59DB-4FC5-A36D-89B8F2650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2381250" cy="1143000"/>
          </a:xfrm>
          <a:prstGeom xmlns:a="http://schemas.openxmlformats.org/drawingml/2006/main" prst="roundRect">
            <a:avLst>
              <a:gd name="adj" fmla="val 2166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Znowu za miękko.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CF814-C760-4458-9D0C-7DD503B7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2798F-CEC2-4EDA-B50A-7CE5B356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238625"/>
            <a:ext cx="266700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Znowu bez słuchania.</a:t>
            </a:r>
          </a:p>
        </p:txBody>
      </p:sp>
    </p:spTree>
    <p:extLst>
      <p:ext uri="{BB962C8B-B14F-4D97-AF65-F5344CB8AC3E}">
        <p14:creationId xmlns:p14="http://schemas.microsoft.com/office/powerpoint/2010/main" val="974065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ba6b055d340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8B878-D9AD-4C00-895B-BF87E5CA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B1E32C-D42A-4A10-9BAE-710EBC0F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19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5440F0-C731-4481-9F86-3BEA0F8A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10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7047AD-62F4-47F4-8399-25272F3B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238625"/>
            <a:ext cx="2857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Zaczyna się.</a:t>
            </a:r>
          </a:p>
        </p:txBody>
      </p:sp>
    </p:spTree>
    <p:extLst>
      <p:ext uri="{BB962C8B-B14F-4D97-AF65-F5344CB8AC3E}">
        <p14:creationId xmlns:p14="http://schemas.microsoft.com/office/powerpoint/2010/main" val="12465156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095febe714484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0A8C1-DA95-4ACF-A119-05F19E337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506006-0E1B-4173-9AD8-1BCA17DC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BF1BB-6109-49B1-90C3-4CB8DA70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B32A75-94F9-4F0F-A1DF-8394D2CE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Lepiej ich teraz nie łączyć.</a:t>
            </a:r>
          </a:p>
        </p:txBody>
      </p:sp>
    </p:spTree>
    <p:extLst>
      <p:ext uri="{BB962C8B-B14F-4D97-AF65-F5344CB8AC3E}">
        <p14:creationId xmlns:p14="http://schemas.microsoft.com/office/powerpoint/2010/main" val="3888877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48fb05d9745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629F7-0059-418D-BD1E-D6153F00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EE06B-B1AB-4547-8685-CEC5AC18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27C94-5F68-4A72-820F-84EC1471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63FC6-B29B-4BC5-B834-03A59EFA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Tu już wszystko brzmi jak konflikt.</a:t>
            </a:r>
          </a:p>
        </p:txBody>
      </p:sp>
    </p:spTree>
    <p:extLst>
      <p:ext uri="{BB962C8B-B14F-4D97-AF65-F5344CB8AC3E}">
        <p14:creationId xmlns:p14="http://schemas.microsoft.com/office/powerpoint/2010/main" val="2290402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5c18591c22409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C08F6E-BD9D-47C5-BAE4-7B2475008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22A958-E6A6-42EA-BC7C-A929B1BE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93DF5-5760-4FFB-8A47-FCBA29C5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67125"/>
            <a:ext cx="49530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Mamy konflikt dwóch osób. Nie róbmy z niego opisu całego zespołu.</a:t>
            </a:r>
          </a:p>
        </p:txBody>
      </p:sp>
    </p:spTree>
    <p:extLst>
      <p:ext uri="{BB962C8B-B14F-4D97-AF65-F5344CB8AC3E}">
        <p14:creationId xmlns:p14="http://schemas.microsoft.com/office/powerpoint/2010/main" val="89841903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1D3C6CCF-A41C-4533-8E8E-9F8CEC43B58B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D20E968F-2AA6-4DBA-99BC-7D008CF8B81F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CC40144B-BDBA-401C-9130-520BD57DA184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62E526B2-787A-4BC8-85DD-A3E764E3501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Jonas i Maja mają realny konflikt, ale Olek i Helena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zaczynają przez niego przewidywać napięcie także w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neutralnych sytuacjach. Dlatego problem dwóch osób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stopniowo zmienia zachowanie całej grupy i zaczyna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wyglądać jak cecha zespołu. Nazwij konkretny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konflikt, nie atmosferę całego zespołu. Ustal zasady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współpracy dwóch osób i obserwuj resztę bez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dopisywania intencji.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4346a56b18b44de7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62E526B2-787A-4BC8-85DD-A3E764E35016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592793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2026-09-15T08:02:56.8850000Z</dcterms:created>
  <dcterms:modified xsi:type="dcterms:W3CDTF">2026-09-15T08:02:56.8850000Z</dcterms:modified>
</coreProperties>
</file>