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3bd41fcc5a4a46" /><Relationship Type="http://schemas.openxmlformats.org/officeDocument/2006/relationships/extended-properties" Target="/docProps/app.xml" Id="R55db2dc5ce294231" /><Relationship Type="http://schemas.openxmlformats.org/officeDocument/2006/relationships/officeDocument" Target="/ppt/presentation.xml" Id="Rb7df4d61e79e4f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ca33aed8d9478c"/>
  </p:sldMasterIdLst>
  <p:notesMasterIdLst>
    <p:notesMasterId xmlns:r="http://schemas.openxmlformats.org/officeDocument/2006/relationships" r:id="Re33059da909741b6"/>
  </p:notesMasterIdLst>
  <p:sldIdLst>
    <p:sldId xmlns:r="http://schemas.openxmlformats.org/officeDocument/2006/relationships" id="256" r:id="R9c81f394a92e48e3"/>
    <p:sldId xmlns:r="http://schemas.openxmlformats.org/officeDocument/2006/relationships" id="257" r:id="R9f099ae7d6f04455"/>
    <p:sldId xmlns:r="http://schemas.openxmlformats.org/officeDocument/2006/relationships" id="258" r:id="R85f0cad5426f4698"/>
    <p:sldId xmlns:r="http://schemas.openxmlformats.org/officeDocument/2006/relationships" id="259" r:id="Rdc8603ce1b0a42b6"/>
    <p:sldId xmlns:r="http://schemas.openxmlformats.org/officeDocument/2006/relationships" id="260" r:id="Rbde71b11963e4e48"/>
    <p:sldId xmlns:r="http://schemas.openxmlformats.org/officeDocument/2006/relationships" id="261" r:id="Rac8f10716c304636"/>
    <p:sldId xmlns:r="http://schemas.openxmlformats.org/officeDocument/2006/relationships" id="262" r:id="R34c6aacf572a4d2e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e6a978a1ae4b9f" /><Relationship Type="http://schemas.openxmlformats.org/officeDocument/2006/relationships/slideMaster" Target="/ppt/slideMasters/slideMaster1.xml" Id="Rcaca33aed8d9478c" /><Relationship Type="http://schemas.openxmlformats.org/officeDocument/2006/relationships/notesMaster" Target="/ppt/notesMasters/notesMaster1.xml" Id="Re33059da909741b6" /><Relationship Type="http://schemas.openxmlformats.org/officeDocument/2006/relationships/presProps" Target="/ppt/presProps.xml" Id="Rff23400318764873" /><Relationship Type="http://schemas.openxmlformats.org/officeDocument/2006/relationships/tableStyles" Target="/ppt/tableStyles.xml" Id="Rdea0cb2039644214" /><Relationship Type="http://schemas.openxmlformats.org/officeDocument/2006/relationships/slide" Target="/ppt/slides/slide1.xml" Id="R9c81f394a92e48e3" /><Relationship Type="http://schemas.openxmlformats.org/officeDocument/2006/relationships/slide" Target="/ppt/slides/slide2.xml" Id="R9f099ae7d6f04455" /><Relationship Type="http://schemas.openxmlformats.org/officeDocument/2006/relationships/slide" Target="/ppt/slides/slide3.xml" Id="R85f0cad5426f4698" /><Relationship Type="http://schemas.openxmlformats.org/officeDocument/2006/relationships/slide" Target="/ppt/slides/slide4.xml" Id="Rdc8603ce1b0a42b6" /><Relationship Type="http://schemas.openxmlformats.org/officeDocument/2006/relationships/slide" Target="/ppt/slides/slide5.xml" Id="Rbde71b11963e4e48" /><Relationship Type="http://schemas.openxmlformats.org/officeDocument/2006/relationships/slide" Target="/ppt/slides/slide6.xml" Id="Rac8f10716c304636" /><Relationship Type="http://schemas.openxmlformats.org/officeDocument/2006/relationships/slide" Target="/ppt/slides/slide7.xml" Id="R34c6aacf572a4d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9225181bfe46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14af6f9903480e" /><Relationship Type="http://schemas.openxmlformats.org/officeDocument/2006/relationships/notesMaster" Target="/ppt/notesMasters/notesMaster1.xml" Id="R1f08fc21f27845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fb8aaec3ef449e" /><Relationship Type="http://schemas.openxmlformats.org/officeDocument/2006/relationships/notesMaster" Target="/ppt/notesMasters/notesMaster1.xml" Id="R41dfd090704245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c3e391c9c2482d" /><Relationship Type="http://schemas.openxmlformats.org/officeDocument/2006/relationships/notesMaster" Target="/ppt/notesMasters/notesMaster1.xml" Id="R9b1efe61fe034d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0cea9c18f64564" /><Relationship Type="http://schemas.openxmlformats.org/officeDocument/2006/relationships/notesMaster" Target="/ppt/notesMasters/notesMaster1.xml" Id="R05412edb378f45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40264cca8ca4337" /><Relationship Type="http://schemas.openxmlformats.org/officeDocument/2006/relationships/notesMaster" Target="/ppt/notesMasters/notesMaster1.xml" Id="Rfd33ef4e470e45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bb0d2bd26d43a2" /><Relationship Type="http://schemas.openxmlformats.org/officeDocument/2006/relationships/notesMaster" Target="/ppt/notesMasters/notesMaster1.xml" Id="R44efb5fa0e454b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5b2107fc6e4fbf" /><Relationship Type="http://schemas.openxmlformats.org/officeDocument/2006/relationships/notesMaster" Target="/ppt/notesMasters/notesMaster1.xml" Id="Rf66d5887588e4e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Anna raz oczekuje od Tomasza więcej szczegółów, a później mniej. Tomasz próbuje odtworzyć standard, którego nikt nie nazwał.</a:t>
            </a:r>
          </a:p>
          <a:p xmlns:a="http://schemas.openxmlformats.org/drawingml/2006/main">
            <a:r>
              <a:t>Temat: Szczegółowość a ukryte kryterium. Bohaterowie: Anna, Tomasz.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Kadr 1 z 6. Tomasz pokazuje bardzo szczegółowy raport.</a:t>
            </a:r>
          </a:p>
          <a:p xmlns:a="http://schemas.openxmlformats.org/drawingml/2006/main">
            <a:r>
              <a:t>Anna: Tomek, nie wchodź aż tak w detale. Potrzebuję decyzji.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Kadr 2 z 6. Przy następnym temacie Tomasz pokazuje krótkie podsumowanie.</a:t>
            </a:r>
          </a:p>
          <a:p xmlns:a="http://schemas.openxmlformats.org/drawingml/2006/main">
            <a:r>
              <a:t>Anna: To jest za płytkie. Gdzie założenia?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Kadr 3 z 6. Tomasz poprawia format po raz kolejny.</a:t>
            </a:r>
          </a:p>
          <a:p xmlns:a="http://schemas.openxmlformats.org/drawingml/2006/main">
            <a:r>
              <a:t>Tomasz: Za dużo. Za mało. Jaką regułę mam stosować?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Kadr 4 z 6. Tomasz przestaje zgadywać i pyta o kryterium.</a:t>
            </a:r>
          </a:p>
          <a:p xmlns:a="http://schemas.openxmlformats.org/drawingml/2006/main">
            <a:r>
              <a:t>Tomasz: Co ma być zawsze, a co zależy od sytuacji? | Anna: Masz rację. Nie nazwałam tego jasno.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Kadr 5 z 6. Ustalają format następnego raportu: jedna strona decyzji plus szczegóły dalej.</a:t>
            </a:r>
          </a:p>
          <a:p xmlns:a="http://schemas.openxmlformats.org/drawingml/2006/main">
            <a:r>
              <a:t>Tomasz: Jedna strona decyzji, a założenia w załączniku? | Anna: Sprawdźmy.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Raz za dużo detali, raz za mało.</a:t>
            </a:r>
          </a:p>
          <a:p xmlns:a="http://schemas.openxmlformats.org/drawingml/2006/main">
            <a:r>
              <a:t>Podsumowanie Em: Tomasz próbuje zbudować stałą regułę z feedbacku Anny, a jej oczekiwania są dla niego niewidoczne albo zmienne. Dlatego kolejne korekty zaczynają wyglądać jak problem z jego kompetencją zamiast jak brak wspólnego standardu. Przed zadaniem zdefiniuj odbiorcę, decyzję, zakres i format. Poziom szczegółowości powinien wynikać z celu, nie z domysłu.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c828409e8d46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520f8114c94be2" /><Relationship Type="http://schemas.openxmlformats.org/officeDocument/2006/relationships/slideLayout" Target="/ppt/slideLayouts/slideLayout1.xml" Id="R98a319af0fa24b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a319af0fa24b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c281e46ee4a60" /><Relationship Type="http://schemas.openxmlformats.org/officeDocument/2006/relationships/notesSlide" Target="/ppt/notesSlides/notesSlide1.xml" Id="R2801ae320d8d4d6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c0c82a043a5422d"/><Relationship Type="http://schemas.openxmlformats.org/officeDocument/2006/relationships/image" Target="../media/image.png" Id="R44b617823a5f4394"/><Relationship Type="http://schemas.openxmlformats.org/officeDocument/2006/relationships/notesSlide" Target="/ppt/notesSlides/notesSlide2.xml" Id="R3f353f1198bd4de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0d9338d56b4400a"/><Relationship Type="http://schemas.openxmlformats.org/officeDocument/2006/relationships/image" Target="../media/image2.png" Id="Rea70cd06c56c44dd"/><Relationship Type="http://schemas.openxmlformats.org/officeDocument/2006/relationships/notesSlide" Target="/ppt/notesSlides/notesSlide3.xml" Id="R5a5565110fc542e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fdc29b9d15a4459"/><Relationship Type="http://schemas.openxmlformats.org/officeDocument/2006/relationships/image" Target="../media/image3.png" Id="R10cb64e9f3d54a43"/><Relationship Type="http://schemas.openxmlformats.org/officeDocument/2006/relationships/notesSlide" Target="/ppt/notesSlides/notesSlide4.xml" Id="R4b5b01f4556c40f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242f53a79f24f7a"/><Relationship Type="http://schemas.openxmlformats.org/officeDocument/2006/relationships/image" Target="../media/image4.png" Id="Rfaf64ef72503452a"/><Relationship Type="http://schemas.openxmlformats.org/officeDocument/2006/relationships/notesSlide" Target="/ppt/notesSlides/notesSlide5.xml" Id="R42e9c6dcf1814f7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de60ab3b2d84e74"/><Relationship Type="http://schemas.openxmlformats.org/officeDocument/2006/relationships/image" Target="../media/image5.png" Id="Rc95418b5bba543c2"/><Relationship Type="http://schemas.openxmlformats.org/officeDocument/2006/relationships/notesSlide" Target="/ppt/notesSlides/notesSlide6.xml" Id="Rd1d53ab63cd744ec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5afae79139443fa"/><Relationship Type="http://schemas.openxmlformats.org/officeDocument/2006/relationships/image" Target="../media/image6.png" Id="R904b74d81ab34bcf"/><Relationship Type="http://schemas.openxmlformats.org/officeDocument/2006/relationships/notesSlide" Target="/ppt/notesSlides/notesSlide7.xml" Id="Rcfa2757da76c4191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AA1B6-EA8E-427C-B7BE-F93966C5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0C6FD-68F1-458B-9083-FB807E43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Raz za dużo detali, raz za mało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126D1-1953-4F69-AF5E-D963F942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Szczegółowość a ukryte kryterium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043EA4-9988-4B55-BACE-D11E5923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Anna raz oczekuje od Tomasza więcej szczegółów, a później mniej. Tomasz próbuje odtworzyć standard, którego nikt nie nazwał.</a:t>
            </a:r>
          </a:p>
        </p:txBody>
      </p:sp>
    </p:spTree>
    <p:extLst>
      <p:ext uri="{BB962C8B-B14F-4D97-AF65-F5344CB8AC3E}">
        <p14:creationId xmlns:p14="http://schemas.microsoft.com/office/powerpoint/2010/main" val="5674892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b617823a5f43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17539-E586-4B6E-9F19-4BC2E494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629FA-5EA7-4877-AF03-AAA9F300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0FFF6-9320-45D3-AA6E-D798EEF7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Tomek, nie wchodź aż tak w detale. Potrzebuję decyzji.</a:t>
            </a:r>
          </a:p>
        </p:txBody>
      </p:sp>
    </p:spTree>
    <p:extLst>
      <p:ext uri="{BB962C8B-B14F-4D97-AF65-F5344CB8AC3E}">
        <p14:creationId xmlns:p14="http://schemas.microsoft.com/office/powerpoint/2010/main" val="15793869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0cd06c56c44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55490-109E-4A15-B10B-33F554BA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787BC-8E25-4F74-97B0-A50F84D7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AD7C9-F562-4291-AC62-4CE7F06A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 jest za płytkie. Gdzie założenia?</a:t>
            </a:r>
          </a:p>
        </p:txBody>
      </p:sp>
    </p:spTree>
    <p:extLst>
      <p:ext uri="{BB962C8B-B14F-4D97-AF65-F5344CB8AC3E}">
        <p14:creationId xmlns:p14="http://schemas.microsoft.com/office/powerpoint/2010/main" val="18603819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cb64e9f3d54a4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31A25A-0F55-4A43-BB3A-1977EAB2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AA7C84-9283-4822-B5D3-04E52404A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FF290-90C7-48AF-9EFC-2538F905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588659-051B-494E-8986-D1C9C591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05250"/>
            <a:ext cx="43815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 dużo. Za mało. Jaką regułę mam stosować?</a:t>
            </a:r>
          </a:p>
        </p:txBody>
      </p:sp>
    </p:spTree>
    <p:extLst>
      <p:ext uri="{BB962C8B-B14F-4D97-AF65-F5344CB8AC3E}">
        <p14:creationId xmlns:p14="http://schemas.microsoft.com/office/powerpoint/2010/main" val="1443667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f64ef72503452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7237C-AAA2-4DFC-AB3F-932B963C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0BDE0-B484-4BBC-887B-4EE22502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863A3-6D01-4D8F-8751-1C58788B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7147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 ma być zawsze, a co zależy od sytuacji?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80D5C-01F2-4821-984B-16854A60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5B316-53E3-46BE-970D-BE768213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Masz rację. Nie nazwałam tego jasno.</a:t>
            </a:r>
          </a:p>
        </p:txBody>
      </p:sp>
    </p:spTree>
    <p:extLst>
      <p:ext uri="{BB962C8B-B14F-4D97-AF65-F5344CB8AC3E}">
        <p14:creationId xmlns:p14="http://schemas.microsoft.com/office/powerpoint/2010/main" val="12109140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5418b5bba543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0B3E4-3513-428C-8868-9141A537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F0F06D-37F3-4D8A-B451-FAB24556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AB5D44-F7E0-48DB-B2FF-B36BDCA9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Jedna strona decyzji, a założenia w załączniku?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36740-7147-4207-BEDE-53052AFE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95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8949ED-5D0F-4FA9-9B2C-EF98D4A3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572000"/>
            <a:ext cx="1809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Sprawdźmy.</a:t>
            </a:r>
          </a:p>
        </p:txBody>
      </p:sp>
    </p:spTree>
    <p:extLst>
      <p:ext uri="{BB962C8B-B14F-4D97-AF65-F5344CB8AC3E}">
        <p14:creationId xmlns:p14="http://schemas.microsoft.com/office/powerpoint/2010/main" val="1265964970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0F8B316B-1F3C-43FD-9CD1-7E7941E3B033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4F6AFE6A-F290-4B52-BDF8-119FA967A395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6CC2402A-007F-4AAB-B99C-49C0032B8418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B61FDFBB-90DD-4333-A7BD-82EA6985E8ED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 próbuje zbudować stałą regułę z feedbacku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Anny, a jej oczekiwania są dla niego niewidoczne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albo zmienne. Dlatego kolejne korekty zaczynają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wyglądać jak problem z jego kompetencją zamiast jak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brak wspólnego standardu. Przed zadaniem zdefiniuj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odbiorcę, decyzję, zakres i format. Poziom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szczegółowości powinien wynikać z celu, nie 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domysłu.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904b74d81ab34bcf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B61FDFBB-90DD-4333-A7BD-82EA6985E8ED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2256923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2026-09-15T07:44:02.0830000Z</dcterms:created>
  <dcterms:modified xsi:type="dcterms:W3CDTF">2026-09-15T07:44:02.0830000Z</dcterms:modified>
</coreProperties>
</file>