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7634800ed144c6" /><Relationship Type="http://schemas.openxmlformats.org/officeDocument/2006/relationships/extended-properties" Target="/docProps/app.xml" Id="R7d5986b81848481f" /><Relationship Type="http://schemas.openxmlformats.org/officeDocument/2006/relationships/officeDocument" Target="/ppt/presentation.xml" Id="R150dff8e37b645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5531bf843a45cb"/>
  </p:sldMasterIdLst>
  <p:notesMasterIdLst>
    <p:notesMasterId xmlns:r="http://schemas.openxmlformats.org/officeDocument/2006/relationships" r:id="R7238960509294ee1"/>
  </p:notesMasterIdLst>
  <p:sldIdLst>
    <p:sldId xmlns:r="http://schemas.openxmlformats.org/officeDocument/2006/relationships" id="256" r:id="Ra6709e5d03854d77"/>
    <p:sldId xmlns:r="http://schemas.openxmlformats.org/officeDocument/2006/relationships" id="257" r:id="Re58dfc96a9304bed"/>
    <p:sldId xmlns:r="http://schemas.openxmlformats.org/officeDocument/2006/relationships" id="258" r:id="R173a1f1414384563"/>
    <p:sldId xmlns:r="http://schemas.openxmlformats.org/officeDocument/2006/relationships" id="259" r:id="Re716114c0e244933"/>
    <p:sldId xmlns:r="http://schemas.openxmlformats.org/officeDocument/2006/relationships" id="260" r:id="R46dc302b15cb4135"/>
    <p:sldId xmlns:r="http://schemas.openxmlformats.org/officeDocument/2006/relationships" id="261" r:id="R0d17563f54934e4a"/>
    <p:sldId xmlns:r="http://schemas.openxmlformats.org/officeDocument/2006/relationships" id="262" r:id="R66c9575eeee643b1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18a80397ab4dca" /><Relationship Type="http://schemas.openxmlformats.org/officeDocument/2006/relationships/slideMaster" Target="/ppt/slideMasters/slideMaster1.xml" Id="Rdd5531bf843a45cb" /><Relationship Type="http://schemas.openxmlformats.org/officeDocument/2006/relationships/notesMaster" Target="/ppt/notesMasters/notesMaster1.xml" Id="R7238960509294ee1" /><Relationship Type="http://schemas.openxmlformats.org/officeDocument/2006/relationships/presProps" Target="/ppt/presProps.xml" Id="R6638d80d8ccf4f75" /><Relationship Type="http://schemas.openxmlformats.org/officeDocument/2006/relationships/tableStyles" Target="/ppt/tableStyles.xml" Id="R4ff53965402b4925" /><Relationship Type="http://schemas.openxmlformats.org/officeDocument/2006/relationships/slide" Target="/ppt/slides/slide1.xml" Id="Ra6709e5d03854d77" /><Relationship Type="http://schemas.openxmlformats.org/officeDocument/2006/relationships/slide" Target="/ppt/slides/slide2.xml" Id="Re58dfc96a9304bed" /><Relationship Type="http://schemas.openxmlformats.org/officeDocument/2006/relationships/slide" Target="/ppt/slides/slide3.xml" Id="R173a1f1414384563" /><Relationship Type="http://schemas.openxmlformats.org/officeDocument/2006/relationships/slide" Target="/ppt/slides/slide4.xml" Id="Re716114c0e244933" /><Relationship Type="http://schemas.openxmlformats.org/officeDocument/2006/relationships/slide" Target="/ppt/slides/slide5.xml" Id="R46dc302b15cb4135" /><Relationship Type="http://schemas.openxmlformats.org/officeDocument/2006/relationships/slide" Target="/ppt/slides/slide6.xml" Id="R0d17563f54934e4a" /><Relationship Type="http://schemas.openxmlformats.org/officeDocument/2006/relationships/slide" Target="/ppt/slides/slide7.xml" Id="R66c9575eeee643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7315d621fe4a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73fed2bf4f4860" /><Relationship Type="http://schemas.openxmlformats.org/officeDocument/2006/relationships/notesMaster" Target="/ppt/notesMasters/notesMaster1.xml" Id="R3c4fc915a24548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6ee19093dc43c8" /><Relationship Type="http://schemas.openxmlformats.org/officeDocument/2006/relationships/notesMaster" Target="/ppt/notesMasters/notesMaster1.xml" Id="R5caaa2808aaa43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ce04b1b23542e5" /><Relationship Type="http://schemas.openxmlformats.org/officeDocument/2006/relationships/notesMaster" Target="/ppt/notesMasters/notesMaster1.xml" Id="R44432f867e314a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b911ec5ff84668" /><Relationship Type="http://schemas.openxmlformats.org/officeDocument/2006/relationships/notesMaster" Target="/ppt/notesMasters/notesMaster1.xml" Id="Re8bb927f452849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821bd302e941d1" /><Relationship Type="http://schemas.openxmlformats.org/officeDocument/2006/relationships/notesMaster" Target="/ppt/notesMasters/notesMaster1.xml" Id="R1c7f1670ae744b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f532b31dd149cb" /><Relationship Type="http://schemas.openxmlformats.org/officeDocument/2006/relationships/notesMaster" Target="/ppt/notesMasters/notesMaster1.xml" Id="R3506112913aa42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92795f5682479d" /><Relationship Type="http://schemas.openxmlformats.org/officeDocument/2006/relationships/notesMaster" Target="/ppt/notesMasters/notesMaster1.xml" Id="R1621c10ff90f44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Zofia czy pani kierownik?.</a:t>
            </a:r>
          </a:p>
          <a:p xmlns:a="http://schemas.openxmlformats.org/drawingml/2006/main">
            <a:r>
              <a:t>Nia mówi do Zofii po imieniu, a Marek używa tytułu. Widoczna różnica formy prowadzi do ważniejszego pytania o prawo do sprzeciwu wobec przełożonej.</a:t>
            </a:r>
          </a:p>
          <a:p xmlns:a="http://schemas.openxmlformats.org/drawingml/2006/main">
            <a:r>
              <a:t>Temat: Tytuł a dystans władzy. Bohaterowie: Nia, Marek, Zofia.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Zofia czy pani kierownik?.</a:t>
            </a:r>
          </a:p>
          <a:p xmlns:a="http://schemas.openxmlformats.org/drawingml/2006/main">
            <a:r>
              <a:t>Kadr 1 z 6. Zofia wita zespół i proponuje przejście na imiona. Marek wyraźnie sztywnieje, ale nic nie mówi.</a:t>
            </a:r>
          </a:p>
          <a:p xmlns:a="http://schemas.openxmlformats.org/drawingml/2006/main">
            <a:r>
              <a:t>Nia: Zofia, masz dwie minuty?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Zofia czy pani kierownik?.</a:t>
            </a:r>
          </a:p>
          <a:p xmlns:a="http://schemas.openxmlformats.org/drawingml/2006/main">
            <a:r>
              <a:t>Kadr 2 z 6. Po wyjściu Zofii Marek pyta Nię.</a:t>
            </a:r>
          </a:p>
          <a:p xmlns:a="http://schemas.openxmlformats.org/drawingml/2006/main">
            <a:r>
              <a:t>Marek: Ty się nie boisz tak do niej mówić? | Nia: Jak?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Zofia czy pani kierownik?.</a:t>
            </a:r>
          </a:p>
          <a:p xmlns:a="http://schemas.openxmlformats.org/drawingml/2006/main">
            <a:r>
              <a:t>Kadr 3 z 6. Marek nazywa własną regułę.</a:t>
            </a:r>
          </a:p>
          <a:p xmlns:a="http://schemas.openxmlformats.org/drawingml/2006/main">
            <a:r>
              <a:t>Marek: Mówię do niej pani kierownik. To jednak przełożona. | Nia: Dla mnie szacunek nie potrzebuje tytułu.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Zofia czy pani kierownik?.</a:t>
            </a:r>
          </a:p>
          <a:p xmlns:a="http://schemas.openxmlformats.org/drawingml/2006/main">
            <a:r>
              <a:t>Kadr 4 z 6. Nia obserwuje później, jak Marek nie zgłasza zastrzeżenia do decyzji Zofii.</a:t>
            </a:r>
          </a:p>
          <a:p xmlns:a="http://schemas.openxmlformats.org/drawingml/2006/main">
            <a:r>
              <a:t>Nia: To nie jest tylko słowo. To cała mapa hierarchii.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Zofia czy pani kierownik?.</a:t>
            </a:r>
          </a:p>
          <a:p xmlns:a="http://schemas.openxmlformats.org/drawingml/2006/main">
            <a:r>
              <a:t>Kadr 5 z 6. Po spotkaniu Nia pyta Marka o jego niewypowiedzianą uwagę.</a:t>
            </a:r>
          </a:p>
          <a:p xmlns:a="http://schemas.openxmlformats.org/drawingml/2006/main">
            <a:r>
              <a:t>Nia: Miałeś inne zdanie? | Marek: Miałem. Ale szef podjął decyzję.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Zofia czy pani kierownik?.</a:t>
            </a:r>
          </a:p>
          <a:p xmlns:a="http://schemas.openxmlformats.org/drawingml/2006/main">
            <a:r>
              <a:t>Podsumowanie Em: Dla Nii użycie imienia Zofii nie zmniejsza szacunku ani prawa szefowej do decyzji. Dla Marka tytuł jest częścią większego porządku, w którym przełożony stoi dalej i trudniej mu się sprzeciwić. Spór o jedno słowo odsłania więc różnicę w rozumieniu hierarchii. Ustalcie nie tylko preferowaną formę zwracania się, lecz także to, jak pracownicy mają bezpiecznie zgłaszać inne zdanie wobec osoby decyzyjnej.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39b4bc105f435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c96be1d56548f0" /><Relationship Type="http://schemas.openxmlformats.org/officeDocument/2006/relationships/slideLayout" Target="/ppt/slideLayouts/slideLayout1.xml" Id="Rb8008e19488b4a3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008e19488b4a3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b4893b15aa46f7" /><Relationship Type="http://schemas.openxmlformats.org/officeDocument/2006/relationships/notesSlide" Target="/ppt/notesSlides/notesSlide1.xml" Id="R593bd54569f04fdd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4bb15d447754188"/><Relationship Type="http://schemas.openxmlformats.org/officeDocument/2006/relationships/image" Target="../media/image.png" Id="Rf01149f909e64a55"/><Relationship Type="http://schemas.openxmlformats.org/officeDocument/2006/relationships/notesSlide" Target="/ppt/notesSlides/notesSlide2.xml" Id="Ra07b4119e9634f2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a245470a3f7484e"/><Relationship Type="http://schemas.openxmlformats.org/officeDocument/2006/relationships/image" Target="../media/image2.png" Id="R260055fa1be34b66"/><Relationship Type="http://schemas.openxmlformats.org/officeDocument/2006/relationships/notesSlide" Target="/ppt/notesSlides/notesSlide3.xml" Id="Rf97227bd4e9145c4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62a2d369c4f4b00"/><Relationship Type="http://schemas.openxmlformats.org/officeDocument/2006/relationships/image" Target="../media/image3.png" Id="Rbaa3b8c354d344f6"/><Relationship Type="http://schemas.openxmlformats.org/officeDocument/2006/relationships/notesSlide" Target="/ppt/notesSlides/notesSlide4.xml" Id="R4dc2b0858fa64ee8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2d5f33840174b47"/><Relationship Type="http://schemas.openxmlformats.org/officeDocument/2006/relationships/image" Target="../media/image4.png" Id="Rde100925c50940e8"/><Relationship Type="http://schemas.openxmlformats.org/officeDocument/2006/relationships/notesSlide" Target="/ppt/notesSlides/notesSlide5.xml" Id="R7219c11552d24d16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63aa8156cec4554"/><Relationship Type="http://schemas.openxmlformats.org/officeDocument/2006/relationships/image" Target="../media/image5.png" Id="Re791585762864905"/><Relationship Type="http://schemas.openxmlformats.org/officeDocument/2006/relationships/notesSlide" Target="/ppt/notesSlides/notesSlide6.xml" Id="R34f02bd9f2964e3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2710515fec84386"/><Relationship Type="http://schemas.openxmlformats.org/officeDocument/2006/relationships/image" Target="../media/image6.png" Id="Rba26a63945f549a1"/><Relationship Type="http://schemas.openxmlformats.org/officeDocument/2006/relationships/notesSlide" Target="/ppt/notesSlides/notesSlide7.xml" Id="R66a8676ef2ac4836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9BDB6-4F70-4120-9618-63D58AE3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091ED-609E-4D59-B1C5-C26C3F624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Zofia czy pani kierownik?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9805A-A405-4A52-93C4-6CD53B66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Tytuł a dystans władzy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F3E27-0901-4782-9A29-D4C8F85F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Nia mówi do Zofii po imieniu, a Marek używa tytułu. Widoczna różnica formy prowadzi do ważniejszego pytania o prawo do sprzeciwu wobec przełożonej.</a:t>
            </a:r>
          </a:p>
        </p:txBody>
      </p:sp>
    </p:spTree>
    <p:extLst>
      <p:ext uri="{BB962C8B-B14F-4D97-AF65-F5344CB8AC3E}">
        <p14:creationId xmlns:p14="http://schemas.microsoft.com/office/powerpoint/2010/main" val="6969995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1149f909e64a5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88EC81-3702-4B11-BA2C-95B8AF0B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EFA30A-4989-4EAD-97EB-929C391EB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362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54ABA-4A8D-4997-A1E0-DA80A6B9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238625"/>
            <a:ext cx="342900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Zofia, masz dwie minuty?</a:t>
            </a:r>
          </a:p>
        </p:txBody>
      </p:sp>
    </p:spTree>
    <p:extLst>
      <p:ext uri="{BB962C8B-B14F-4D97-AF65-F5344CB8AC3E}">
        <p14:creationId xmlns:p14="http://schemas.microsoft.com/office/powerpoint/2010/main" val="14473773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055fa1be34b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911CE4-3F2F-419A-890C-1FF41FEC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16FA01-FFEF-4FE5-9576-8825143B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1B278C-4D16-4913-938E-8C914D1A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57625"/>
            <a:ext cx="36195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Ty się nie boisz tak do niej mówić?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2F95D3-AA01-47BC-BC0B-46EF433A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E464D-AA72-413F-81CC-A00037EE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Jak?</a:t>
            </a:r>
          </a:p>
        </p:txBody>
      </p:sp>
    </p:spTree>
    <p:extLst>
      <p:ext uri="{BB962C8B-B14F-4D97-AF65-F5344CB8AC3E}">
        <p14:creationId xmlns:p14="http://schemas.microsoft.com/office/powerpoint/2010/main" val="837341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3b8c354d344f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B316B6-6A9F-4A27-90F5-BB610594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EE218-4B31-47F4-A632-B329F2DF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2910D3-CBEE-40F3-813F-FD0CE49C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810000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Mówię do niej pani kierownik. To jednak przełożona.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EB226-EBBD-4CFF-A02E-09BFD6D83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11262-CEB4-4876-8E4F-2159F600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191000"/>
            <a:ext cx="3333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 mnie szacunek nie potrzebuje tytułu.</a:t>
            </a:r>
          </a:p>
        </p:txBody>
      </p:sp>
    </p:spTree>
    <p:extLst>
      <p:ext uri="{BB962C8B-B14F-4D97-AF65-F5344CB8AC3E}">
        <p14:creationId xmlns:p14="http://schemas.microsoft.com/office/powerpoint/2010/main" val="6931271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00925c50940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AFC9E-7395-437D-A5A7-8CDA8C5B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835FCF-198F-45AE-A1AB-179C60F1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9243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4C5B5-CB7B-41DD-8BBE-B4DFFDF7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147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F0CF3-43DB-40F9-ADB1-B40F030D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143375"/>
            <a:ext cx="428625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nie jest tylko słowo. To cała mapa hierarchii.</a:t>
            </a:r>
          </a:p>
        </p:txBody>
      </p:sp>
    </p:spTree>
    <p:extLst>
      <p:ext uri="{BB962C8B-B14F-4D97-AF65-F5344CB8AC3E}">
        <p14:creationId xmlns:p14="http://schemas.microsoft.com/office/powerpoint/2010/main" val="1426363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9158576286490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1DD534-9996-456A-890B-C56B2CAA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3CB64-C521-43E7-8AEF-4F8E8D54F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6DFDF-48B9-4574-9B48-4E41A0D78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314325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Miałeś inne zdanie?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197AC0-1F0C-4882-A0B0-64143EFA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66E2A1-7B71-4A6C-BD41-FB32CEA7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191000"/>
            <a:ext cx="361950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Miałem. Ale szef podjął decyzję.</a:t>
            </a:r>
          </a:p>
        </p:txBody>
      </p:sp>
    </p:spTree>
    <p:extLst>
      <p:ext uri="{BB962C8B-B14F-4D97-AF65-F5344CB8AC3E}">
        <p14:creationId xmlns:p14="http://schemas.microsoft.com/office/powerpoint/2010/main" val="730008084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CA536236-CB6A-4B10-9DDC-AC175DBEF95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7409DD48-B2CE-42F7-B4EC-8A79868BA232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B7550C8B-0341-4AD5-95EF-6D578426B1B4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3CE6C1BC-3541-4BAC-87BD-5E0413AA7A62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 Nii użycie imienia Zofii nie zmniejsza szacunku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ani prawa szefowej do decyzji. Dla Marka tytuł jest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częścią większego porządku, w którym przełożony stoi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dalej i trudniej mu się sprzeciwić. Spór o jedno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słowo odsłania więc różnicę w rozumieniu hierarchii.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Ustalcie nie tylko preferowaną formę zwracania się,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lecz także to, jak pracownicy mają bezpiecznie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zgłaszać inne zdanie wobec osoby decyzyjnej.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ba26a63945f549a1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3CE6C1BC-3541-4BAC-87BD-5E0413AA7A62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9490797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2026-09-15T08:02:42.8770000Z</dcterms:created>
  <dcterms:modified xsi:type="dcterms:W3CDTF">2026-09-15T08:02:42.8770000Z</dcterms:modified>
</coreProperties>
</file>