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5d00f4ff49476d" /><Relationship Type="http://schemas.openxmlformats.org/officeDocument/2006/relationships/extended-properties" Target="/docProps/app.xml" Id="Rb0e3aa1254f44ca1" /><Relationship Type="http://schemas.openxmlformats.org/officeDocument/2006/relationships/officeDocument" Target="/ppt/presentation.xml" Id="R38f611bcbfda4b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16deee6dc74063"/>
  </p:sldMasterIdLst>
  <p:notesMasterIdLst>
    <p:notesMasterId xmlns:r="http://schemas.openxmlformats.org/officeDocument/2006/relationships" r:id="Re280cc162c55493f"/>
  </p:notesMasterIdLst>
  <p:sldIdLst>
    <p:sldId xmlns:r="http://schemas.openxmlformats.org/officeDocument/2006/relationships" id="256" r:id="R9ab4c81c29dd45b0"/>
    <p:sldId xmlns:r="http://schemas.openxmlformats.org/officeDocument/2006/relationships" id="257" r:id="R7db47e64389d4650"/>
    <p:sldId xmlns:r="http://schemas.openxmlformats.org/officeDocument/2006/relationships" id="258" r:id="R84697c65a40447b7"/>
    <p:sldId xmlns:r="http://schemas.openxmlformats.org/officeDocument/2006/relationships" id="259" r:id="R65b5e4b45dad4c90"/>
    <p:sldId xmlns:r="http://schemas.openxmlformats.org/officeDocument/2006/relationships" id="260" r:id="R11a413cec1264639"/>
    <p:sldId xmlns:r="http://schemas.openxmlformats.org/officeDocument/2006/relationships" id="261" r:id="R0d15536d9fe4420f"/>
    <p:sldId xmlns:r="http://schemas.openxmlformats.org/officeDocument/2006/relationships" id="262" r:id="Rbd319e0d4180428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6c57fd03a640b2" /><Relationship Type="http://schemas.openxmlformats.org/officeDocument/2006/relationships/slideMaster" Target="/ppt/slideMasters/slideMaster1.xml" Id="Rf016deee6dc74063" /><Relationship Type="http://schemas.openxmlformats.org/officeDocument/2006/relationships/notesMaster" Target="/ppt/notesMasters/notesMaster1.xml" Id="Re280cc162c55493f" /><Relationship Type="http://schemas.openxmlformats.org/officeDocument/2006/relationships/presProps" Target="/ppt/presProps.xml" Id="R96cc0d50c9ca46ea" /><Relationship Type="http://schemas.openxmlformats.org/officeDocument/2006/relationships/tableStyles" Target="/ppt/tableStyles.xml" Id="R00db3953b4f24843" /><Relationship Type="http://schemas.openxmlformats.org/officeDocument/2006/relationships/slide" Target="/ppt/slides/slide1.xml" Id="R9ab4c81c29dd45b0" /><Relationship Type="http://schemas.openxmlformats.org/officeDocument/2006/relationships/slide" Target="/ppt/slides/slide2.xml" Id="R7db47e64389d4650" /><Relationship Type="http://schemas.openxmlformats.org/officeDocument/2006/relationships/slide" Target="/ppt/slides/slide3.xml" Id="R84697c65a40447b7" /><Relationship Type="http://schemas.openxmlformats.org/officeDocument/2006/relationships/slide" Target="/ppt/slides/slide4.xml" Id="R65b5e4b45dad4c90" /><Relationship Type="http://schemas.openxmlformats.org/officeDocument/2006/relationships/slide" Target="/ppt/slides/slide5.xml" Id="R11a413cec1264639" /><Relationship Type="http://schemas.openxmlformats.org/officeDocument/2006/relationships/slide" Target="/ppt/slides/slide6.xml" Id="R0d15536d9fe4420f" /><Relationship Type="http://schemas.openxmlformats.org/officeDocument/2006/relationships/slide" Target="/ppt/slides/slide7.xml" Id="Rbd319e0d418042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09ba3e077e42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b0205884af43d4" /><Relationship Type="http://schemas.openxmlformats.org/officeDocument/2006/relationships/notesMaster" Target="/ppt/notesMasters/notesMaster1.xml" Id="Rb8202a849c454c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f1f3fe1d7b4849" /><Relationship Type="http://schemas.openxmlformats.org/officeDocument/2006/relationships/notesMaster" Target="/ppt/notesMasters/notesMaster1.xml" Id="Re774bf5a88cf4b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643653b16c454a" /><Relationship Type="http://schemas.openxmlformats.org/officeDocument/2006/relationships/notesMaster" Target="/ppt/notesMasters/notesMaster1.xml" Id="R14165995142740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2f7df815fb472c" /><Relationship Type="http://schemas.openxmlformats.org/officeDocument/2006/relationships/notesMaster" Target="/ppt/notesMasters/notesMaster1.xml" Id="Rb9fc4aeabf824b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6e7c760c574ca1" /><Relationship Type="http://schemas.openxmlformats.org/officeDocument/2006/relationships/notesMaster" Target="/ppt/notesMasters/notesMaster1.xml" Id="R6dd2f14c1c8e44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6c3c3adeb748ad" /><Relationship Type="http://schemas.openxmlformats.org/officeDocument/2006/relationships/notesMaster" Target="/ppt/notesMasters/notesMaster1.xml" Id="Rfa93b20256f14a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198af29d4b4e53" /><Relationship Type="http://schemas.openxmlformats.org/officeDocument/2006/relationships/notesMaster" Target="/ppt/notesMasters/notesMaster1.xml" Id="Rc547e5a7369d4e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Nia szybko przechodzi z Markiem na imię, a on pozostaje przy formalnej formie. Dla jednej osoby skrócenie dystansu buduje relację, dla drugiej szacunek wymaga czasu.</a:t>
            </a:r>
          </a:p>
          <a:p xmlns:a="http://schemas.openxmlformats.org/drawingml/2006/main">
            <a:r>
              <a:t>Temat: Poufałość a szacunek. Bohaterowie: Nia, Marek.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Kadr 1 z 6. Pierwsze spotkanie Nii i Marka.</a:t>
            </a:r>
          </a:p>
          <a:p xmlns:a="http://schemas.openxmlformats.org/drawingml/2006/main">
            <a:r>
              <a:t>Nia: Cześć, Marek. Nia. | Marek: Dzień dobry, pani Nio.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Kadr 2 z 6. Oboje są lekko zaskoczeni.</a:t>
            </a:r>
          </a:p>
          <a:p xmlns:a="http://schemas.openxmlformats.org/drawingml/2006/main">
            <a:r>
              <a:t>Nia: Pani Nio? Chce trzymać mnie na dystans? | Marek: Od razu po imieniu? Dopiero się poznaliśmy.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Kadr 3 z 6. Przez kilka dni każde używa własnego stylu.</a:t>
            </a:r>
          </a:p>
          <a:p xmlns:a="http://schemas.openxmlformats.org/drawingml/2006/main">
            <a:r>
              <a:t>Nia: Marek, masz chwilę? | Marek: Oczywiście, pani Nio.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Kadr 4 z 6. Nia pyta wprost o preferencję.</a:t>
            </a:r>
          </a:p>
          <a:p xmlns:a="http://schemas.openxmlformats.org/drawingml/2006/main">
            <a:r>
              <a:t>Nia: Wolisz, żebyśmy zostali przy formach pan i pani? | Marek: Na początku tak mi naturalniej. To nie znaczy, że cię nie lubię.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Kadr 5 z 6. Po czasie Marek sam proponuje zmianę.</a:t>
            </a:r>
          </a:p>
          <a:p xmlns:a="http://schemas.openxmlformats.org/drawingml/2006/main">
            <a:r>
              <a:t>Marek: Dobra, chyba możemy już po imieniu. | Nia: Jasne. Ważne, że nie musiałam zgadywać.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Od razu na ty?.</a:t>
            </a:r>
          </a:p>
          <a:p xmlns:a="http://schemas.openxmlformats.org/drawingml/2006/main">
            <a:r>
              <a:t>Podsumowanie Em: Nia buduje otwartość przez szybkie skrócenie dystansu. Marek okazuje profesjonalny szacunek przez początkową formalność. To samo pan lub pani może więc dla jednej osoby sygnalizować chłód, a dla drugiej dobre wychowanie. Zamiast przypisywać formie ukrytą intencję, zapytaj o preferencję. Dystans można później zmniejszyć, kiedy obie strony czują się z tym naturalnie.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ca767982a545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a6aa6ee7644215" /><Relationship Type="http://schemas.openxmlformats.org/officeDocument/2006/relationships/slideLayout" Target="/ppt/slideLayouts/slideLayout1.xml" Id="Rb5c3a9f586a24e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c3a9f586a24e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0f80a9aecb47cb" /><Relationship Type="http://schemas.openxmlformats.org/officeDocument/2006/relationships/notesSlide" Target="/ppt/notesSlides/notesSlide1.xml" Id="R31e967031a8647a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94f649468464397"/><Relationship Type="http://schemas.openxmlformats.org/officeDocument/2006/relationships/image" Target="../media/image.png" Id="Rfc685455466844ab"/><Relationship Type="http://schemas.openxmlformats.org/officeDocument/2006/relationships/notesSlide" Target="/ppt/notesSlides/notesSlide2.xml" Id="Rfd9e1f43bdc84cac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0302c763ee74095"/><Relationship Type="http://schemas.openxmlformats.org/officeDocument/2006/relationships/image" Target="../media/image2.png" Id="R8780c2b3ccac4fe9"/><Relationship Type="http://schemas.openxmlformats.org/officeDocument/2006/relationships/notesSlide" Target="/ppt/notesSlides/notesSlide3.xml" Id="R3e607325bca44b20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607cdb3801c4d0b"/><Relationship Type="http://schemas.openxmlformats.org/officeDocument/2006/relationships/image" Target="../media/image3.png" Id="R052cb33961bb4b91"/><Relationship Type="http://schemas.openxmlformats.org/officeDocument/2006/relationships/notesSlide" Target="/ppt/notesSlides/notesSlide4.xml" Id="R9e663bd5601346bd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ba4d52efc2b4506"/><Relationship Type="http://schemas.openxmlformats.org/officeDocument/2006/relationships/image" Target="../media/image4.png" Id="R127f7bcc18634572"/><Relationship Type="http://schemas.openxmlformats.org/officeDocument/2006/relationships/notesSlide" Target="/ppt/notesSlides/notesSlide5.xml" Id="R832b79acb3384ce5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42198847981460f"/><Relationship Type="http://schemas.openxmlformats.org/officeDocument/2006/relationships/image" Target="../media/image5.png" Id="R7d18c2d41b104211"/><Relationship Type="http://schemas.openxmlformats.org/officeDocument/2006/relationships/notesSlide" Target="/ppt/notesSlides/notesSlide6.xml" Id="R7054dd990d2b4f7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1c1932ae428480d"/><Relationship Type="http://schemas.openxmlformats.org/officeDocument/2006/relationships/image" Target="../media/image6.png" Id="Rec29bad1ab8c46b1"/><Relationship Type="http://schemas.openxmlformats.org/officeDocument/2006/relationships/notesSlide" Target="/ppt/notesSlides/notesSlide7.xml" Id="Rb698e410514f426c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7D07F7-1B88-4E6E-B170-28FF6E9E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6712BD-25EB-4D73-A4DD-D38C62B9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Od razu na ty?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330F-1EFA-4C75-A54D-58EF460E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Poufałość a szacunek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B323F-2C08-4A9D-AD4B-B0DBAF6A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Nia szybko przechodzi z Markiem na imię, a on pozostaje przy formalnej formie. Dla jednej osoby skrócenie dystansu buduje relację, dla drugiej szacunek wymaga czasu.</a:t>
            </a:r>
          </a:p>
        </p:txBody>
      </p:sp>
    </p:spTree>
    <p:extLst>
      <p:ext uri="{BB962C8B-B14F-4D97-AF65-F5344CB8AC3E}">
        <p14:creationId xmlns:p14="http://schemas.microsoft.com/office/powerpoint/2010/main" val="6360340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685455466844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726B9-6468-4790-8BD5-1DEC323A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F990D1-C1E8-4800-B6C7-70D16A3B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3219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B82386-6160-4EF1-9026-92D04670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95750"/>
            <a:ext cx="314325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Cześć, Marek. Nia.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296C0-F735-4DA7-9AFA-84B515707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ED33C-30F6-4008-BE04-D61C06AAA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191000"/>
            <a:ext cx="3714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Dzień dobry, pani Nio.</a:t>
            </a:r>
          </a:p>
        </p:txBody>
      </p:sp>
    </p:spTree>
    <p:extLst>
      <p:ext uri="{BB962C8B-B14F-4D97-AF65-F5344CB8AC3E}">
        <p14:creationId xmlns:p14="http://schemas.microsoft.com/office/powerpoint/2010/main" val="15592723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0c2b3ccac4fe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F8FD5A-B51A-4C8D-9ADC-ECF3797C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BDC6B-89B2-41D1-AC1E-6B345E8D4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3500C-4AFE-4ED0-B3D5-15AB7EA5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397F8E-12A9-4F15-B9BD-8F69A01A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714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Pani Nio? Chce trzymać mnie na dystans?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275BF9-BCA6-4F4D-9BAE-9C90E8BE7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719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26A08D-44E8-4B05-8F15-1C0C372F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62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5B506-316B-47F0-A0B3-D637207B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91000"/>
            <a:ext cx="342900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 razu po imieniu? Dopiero się poznaliśmy.</a:t>
            </a:r>
          </a:p>
        </p:txBody>
      </p:sp>
    </p:spTree>
    <p:extLst>
      <p:ext uri="{BB962C8B-B14F-4D97-AF65-F5344CB8AC3E}">
        <p14:creationId xmlns:p14="http://schemas.microsoft.com/office/powerpoint/2010/main" val="8328628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cb33961bb4b9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54A8E-93CC-4D73-999C-5DACC6BA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236918-CBD6-44B6-AD58-379CE83E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24257C-9E05-4D04-8204-C3CC78F4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295275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Marek, masz chwilę?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B21FAC-EF58-4E74-8020-46034AE8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3576E-49CE-4290-BEF3-60827C8E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38625"/>
            <a:ext cx="36195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Oczywiście, pani Nio.</a:t>
            </a:r>
          </a:p>
        </p:txBody>
      </p:sp>
    </p:spTree>
    <p:extLst>
      <p:ext uri="{BB962C8B-B14F-4D97-AF65-F5344CB8AC3E}">
        <p14:creationId xmlns:p14="http://schemas.microsoft.com/office/powerpoint/2010/main" val="9421024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7f7bcc186345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4754C4-2ACF-4FF2-A04A-2A6DE1D0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F9EFF8-36DF-46A9-8DEF-24A8EAF4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E5DE3-F661-4AED-81F2-77659D0E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8100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Wolisz, żebyśmy zostali przy formach pan i pani?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732AC-0918-49AA-86E0-E9E79D6A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816879-7494-465A-87BB-A7D884D8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3333750" cy="19050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 początku tak mi naturalniej. To nie znaczy, że cię nie lubię.</a:t>
            </a:r>
          </a:p>
        </p:txBody>
      </p:sp>
    </p:spTree>
    <p:extLst>
      <p:ext uri="{BB962C8B-B14F-4D97-AF65-F5344CB8AC3E}">
        <p14:creationId xmlns:p14="http://schemas.microsoft.com/office/powerpoint/2010/main" val="11624692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8c2d41b1042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05D0D-856C-4F22-904B-A2C520D38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C1FE0-EB9C-4447-BF67-38036E28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8F88A-6778-4D24-B0AB-8C79CFE7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905250"/>
            <a:ext cx="35242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Dobra, chyba możemy już po imieniu.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1528B-4152-4D6B-9D2E-5ED0EAA9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69213-811F-4E3B-9225-19F7DC20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238625"/>
            <a:ext cx="36195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Jasne. Ważne, że nie musiałam zgadywać.</a:t>
            </a:r>
          </a:p>
        </p:txBody>
      </p:sp>
    </p:spTree>
    <p:extLst>
      <p:ext uri="{BB962C8B-B14F-4D97-AF65-F5344CB8AC3E}">
        <p14:creationId xmlns:p14="http://schemas.microsoft.com/office/powerpoint/2010/main" val="537378490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7C85439A-27FD-42A5-9AF5-6B5CCC83078D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53C096EF-96C5-4C19-A901-D6F9E2CA2864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5C3BF694-65BC-47ED-A908-3D2D75FA0B64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C94520B5-7938-4337-8808-F1E5BBBDB5BC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Nia buduje otwartość przez szybkie skrócenie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dystansu. Marek okazuje profesjonalny szacunek przez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początkową formalność. To samo pan lub pani może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więc dla jednej osoby sygnalizować chłód, a dla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drugiej dobre wychowanie. Zamiast przypisywać formie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ukrytą intencję, zapytaj o preferencję. Dystans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można później zmniejszyć, kiedy obie strony czują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się z tym naturalnie.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ec29bad1ab8c46b1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C94520B5-7938-4337-8808-F1E5BBBDB5BC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809310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2026-09-15T07:43:42.4620000Z</dcterms:created>
  <dcterms:modified xsi:type="dcterms:W3CDTF">2026-09-15T07:43:42.4620000Z</dcterms:modified>
</coreProperties>
</file>