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f45569bbb0445b" /><Relationship Type="http://schemas.openxmlformats.org/officeDocument/2006/relationships/extended-properties" Target="/docProps/app.xml" Id="R9f255936aa744cd5" /><Relationship Type="http://schemas.openxmlformats.org/officeDocument/2006/relationships/officeDocument" Target="/ppt/presentation.xml" Id="R7c6e7f0f750845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0a221f49d4487e"/>
  </p:sldMasterIdLst>
  <p:notesMasterIdLst>
    <p:notesMasterId xmlns:r="http://schemas.openxmlformats.org/officeDocument/2006/relationships" r:id="R7e957ecff65d4669"/>
  </p:notesMasterIdLst>
  <p:sldIdLst>
    <p:sldId xmlns:r="http://schemas.openxmlformats.org/officeDocument/2006/relationships" id="256" r:id="R1b324a5e01c64408"/>
    <p:sldId xmlns:r="http://schemas.openxmlformats.org/officeDocument/2006/relationships" id="257" r:id="R14d0a505e05d419a"/>
    <p:sldId xmlns:r="http://schemas.openxmlformats.org/officeDocument/2006/relationships" id="258" r:id="R9f64e97f5c3c4b6a"/>
    <p:sldId xmlns:r="http://schemas.openxmlformats.org/officeDocument/2006/relationships" id="259" r:id="R63ff0686622c43e3"/>
    <p:sldId xmlns:r="http://schemas.openxmlformats.org/officeDocument/2006/relationships" id="260" r:id="R617bc9ecf3cc4f8b"/>
    <p:sldId xmlns:r="http://schemas.openxmlformats.org/officeDocument/2006/relationships" id="261" r:id="R27be6c91551143fc"/>
    <p:sldId xmlns:r="http://schemas.openxmlformats.org/officeDocument/2006/relationships" id="262" r:id="Rcf7cf94f0f63493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e20611a25b4fe3" /><Relationship Type="http://schemas.openxmlformats.org/officeDocument/2006/relationships/slideMaster" Target="/ppt/slideMasters/slideMaster1.xml" Id="R5c0a221f49d4487e" /><Relationship Type="http://schemas.openxmlformats.org/officeDocument/2006/relationships/notesMaster" Target="/ppt/notesMasters/notesMaster1.xml" Id="R7e957ecff65d4669" /><Relationship Type="http://schemas.openxmlformats.org/officeDocument/2006/relationships/presProps" Target="/ppt/presProps.xml" Id="R7fcbca5f4b464ea2" /><Relationship Type="http://schemas.openxmlformats.org/officeDocument/2006/relationships/tableStyles" Target="/ppt/tableStyles.xml" Id="R596152794fd247a0" /><Relationship Type="http://schemas.openxmlformats.org/officeDocument/2006/relationships/slide" Target="/ppt/slides/slide1.xml" Id="R1b324a5e01c64408" /><Relationship Type="http://schemas.openxmlformats.org/officeDocument/2006/relationships/slide" Target="/ppt/slides/slide2.xml" Id="R14d0a505e05d419a" /><Relationship Type="http://schemas.openxmlformats.org/officeDocument/2006/relationships/slide" Target="/ppt/slides/slide3.xml" Id="R9f64e97f5c3c4b6a" /><Relationship Type="http://schemas.openxmlformats.org/officeDocument/2006/relationships/slide" Target="/ppt/slides/slide4.xml" Id="R63ff0686622c43e3" /><Relationship Type="http://schemas.openxmlformats.org/officeDocument/2006/relationships/slide" Target="/ppt/slides/slide5.xml" Id="R617bc9ecf3cc4f8b" /><Relationship Type="http://schemas.openxmlformats.org/officeDocument/2006/relationships/slide" Target="/ppt/slides/slide6.xml" Id="R27be6c91551143fc" /><Relationship Type="http://schemas.openxmlformats.org/officeDocument/2006/relationships/slide" Target="/ppt/slides/slide7.xml" Id="Rcf7cf94f0f6349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d0791a3fab49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7b18b2e9b6c4b1e" /><Relationship Type="http://schemas.openxmlformats.org/officeDocument/2006/relationships/notesMaster" Target="/ppt/notesMasters/notesMaster1.xml" Id="R6b03e7f7a2b044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9060b390664c1b" /><Relationship Type="http://schemas.openxmlformats.org/officeDocument/2006/relationships/notesMaster" Target="/ppt/notesMasters/notesMaster1.xml" Id="R6221a8bdf4ea4d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fde106be6f4b29" /><Relationship Type="http://schemas.openxmlformats.org/officeDocument/2006/relationships/notesMaster" Target="/ppt/notesMasters/notesMaster1.xml" Id="R2036123f6e2348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b19e02be494f9f" /><Relationship Type="http://schemas.openxmlformats.org/officeDocument/2006/relationships/notesMaster" Target="/ppt/notesMasters/notesMaster1.xml" Id="R57dd2fec7bf04e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7d37a443e347a6" /><Relationship Type="http://schemas.openxmlformats.org/officeDocument/2006/relationships/notesMaster" Target="/ppt/notesMasters/notesMaster1.xml" Id="R7aec90805c9e41d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f18a82c3fc84af8" /><Relationship Type="http://schemas.openxmlformats.org/officeDocument/2006/relationships/notesMaster" Target="/ppt/notesMasters/notesMaster1.xml" Id="Rab2ebe3eeed04f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a0d318575a4b56" /><Relationship Type="http://schemas.openxmlformats.org/officeDocument/2006/relationships/notesMaster" Target="/ppt/notesMasters/notesMaster1.xml" Id="Rb42516c4ee2249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Nia bezpośrednio prosi Olka o pilną pomoc dla klienta, omijając Karima. Problem znika szybciej, ale priorytety zespołu zmieniają się poza wiedzą jego lidera.</a:t>
            </a:r>
          </a:p>
          <a:p xmlns:a="http://schemas.openxmlformats.org/drawingml/2006/main">
            <a:r>
              <a:t>Temat: Szybka pomoc a odpowiedzialność lidera. Bohaterowie: Nia, Karim, Olek.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Kadr 1 z 6. Nia dostaje pilne zgłoszenie klienta i pisze bezpośrednio do Olka.</a:t>
            </a:r>
          </a:p>
          <a:p xmlns:a="http://schemas.openxmlformats.org/drawingml/2006/main">
            <a:r>
              <a:t>Nia: Olek, klient stoi. Możesz spojrzeć od razu? | Olek: Jasne.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Kadr 2 z 6. Olek naprawia problem; Karim dowiaduje się o tym później.</a:t>
            </a:r>
          </a:p>
          <a:p xmlns:a="http://schemas.openxmlformats.org/drawingml/2006/main">
            <a:r>
              <a:t>Karim: Dlaczego mój zespół dostał zadanie beze mnie?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Kadr 3 z 6. Karim jest chłodniejszy wobec Nii.</a:t>
            </a:r>
          </a:p>
          <a:p xmlns:a="http://schemas.openxmlformats.org/drawingml/2006/main">
            <a:r>
              <a:t>Nia: Coś jest nie tak? | Karim: Chcę wiedzieć, kiedy ktoś ustala pracę mojego zespołu.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Kadr 4 z 6. Nia jest szczerze zaskoczona.</a:t>
            </a:r>
          </a:p>
          <a:p xmlns:a="http://schemas.openxmlformats.org/drawingml/2006/main">
            <a:r>
              <a:t>Nia: Nie ustalałam. Chciałam uratować klienta. | Karim: A ja odpowiadam za to, co bierze zespół.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Kadr 5 z 6. Ustalają ścieżkę na pilne przypadki.</a:t>
            </a:r>
          </a:p>
          <a:p xmlns:a="http://schemas.openxmlformats.org/drawingml/2006/main">
            <a:r>
              <a:t>Nia: Czyli piszę do Olka i od razu daję znać tobie? | Karim: W pilnym temacie, idealnie.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Czemu napisałaś do mojego zespołu?.</a:t>
            </a:r>
          </a:p>
          <a:p xmlns:a="http://schemas.openxmlformats.org/drawingml/2006/main">
            <a:r>
              <a:t>Podsumowanie Em: Nia widzi najszybszą drogę do osoby, która może rozwiązać problem klienta. Karim widzi własną odpowiedzialność za priorytety i obciążenie zespołu. Efektywny skrót dla jednej strony staje się więc ominięciem roli dla drugiej. W pilnych sytuacjach nie blokuj bezpośredniego kontaktu, ale ustal prostą zasadę widoczności: specjalista dostaje prośbę, a jego lider w tym samym momencie informację o nowym zobowiązaniu.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ee8f5b09b043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d2f0d6f23e4c91" /><Relationship Type="http://schemas.openxmlformats.org/officeDocument/2006/relationships/slideLayout" Target="/ppt/slideLayouts/slideLayout1.xml" Id="Rdefae70916794a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fae70916794a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40378c10548c9" /><Relationship Type="http://schemas.openxmlformats.org/officeDocument/2006/relationships/notesSlide" Target="/ppt/notesSlides/notesSlide1.xml" Id="R979bfb3821cb4979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a53284af52f4ce2"/><Relationship Type="http://schemas.openxmlformats.org/officeDocument/2006/relationships/image" Target="../media/image.png" Id="Rd10ab04f59684780"/><Relationship Type="http://schemas.openxmlformats.org/officeDocument/2006/relationships/notesSlide" Target="/ppt/notesSlides/notesSlide2.xml" Id="R58628830ad914898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ad831dd310b4a9c"/><Relationship Type="http://schemas.openxmlformats.org/officeDocument/2006/relationships/image" Target="../media/image2.png" Id="R683ed25f155840ea"/><Relationship Type="http://schemas.openxmlformats.org/officeDocument/2006/relationships/notesSlide" Target="/ppt/notesSlides/notesSlide3.xml" Id="R96434cdd94454969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4feb381330b4f3e"/><Relationship Type="http://schemas.openxmlformats.org/officeDocument/2006/relationships/image" Target="../media/image3.png" Id="Rcfbaedc3c2be48e4"/><Relationship Type="http://schemas.openxmlformats.org/officeDocument/2006/relationships/notesSlide" Target="/ppt/notesSlides/notesSlide4.xml" Id="Rf2249e2629a24a74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8d97c7b5e9748bd"/><Relationship Type="http://schemas.openxmlformats.org/officeDocument/2006/relationships/image" Target="../media/image4.png" Id="R0de404b2d0bb4a46"/><Relationship Type="http://schemas.openxmlformats.org/officeDocument/2006/relationships/notesSlide" Target="/ppt/notesSlides/notesSlide5.xml" Id="R476abfde957145f7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b4fc455a21b4838"/><Relationship Type="http://schemas.openxmlformats.org/officeDocument/2006/relationships/image" Target="../media/image5.png" Id="R84ecdf8da3674742"/><Relationship Type="http://schemas.openxmlformats.org/officeDocument/2006/relationships/notesSlide" Target="/ppt/notesSlides/notesSlide6.xml" Id="Raf720e38749e491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92775d1f8f74062"/><Relationship Type="http://schemas.openxmlformats.org/officeDocument/2006/relationships/image" Target="../media/image6.png" Id="R371574db655340eb"/><Relationship Type="http://schemas.openxmlformats.org/officeDocument/2006/relationships/notesSlide" Target="/ppt/notesSlides/notesSlide7.xml" Id="Rb93bac3a7f8f4e11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7FA58-6D85-4BF0-B4AD-E929E8DD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FF060-912A-4203-859F-529BF91A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Czemu napisałaś do mojego zespołu?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683C4-1B42-4F12-A0B9-84D4E1094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Szybka pomoc a odpowiedzialność lidera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68DBF-FA3E-426D-A8DA-0C30235E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Nia bezpośrednio prosi Olka o pilną pomoc dla klienta, omijając Karima. Problem znika szybciej, ale priorytety zespołu zmieniają się poza wiedzą jego lidera.</a:t>
            </a:r>
          </a:p>
        </p:txBody>
      </p:sp>
    </p:spTree>
    <p:extLst>
      <p:ext uri="{BB962C8B-B14F-4D97-AF65-F5344CB8AC3E}">
        <p14:creationId xmlns:p14="http://schemas.microsoft.com/office/powerpoint/2010/main" val="19619381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ab04f596847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CEA6A-C798-433E-8CAA-77A6A58F7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A0ECC8-75C2-49B2-8B4E-6ABB1D93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140314-17A1-428D-A806-6473F1C2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857625"/>
            <a:ext cx="38100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Olek, klient stoi. Możesz spojrzeć od razu?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C303C6-75DB-41A3-9A93-7C8B5CF0B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32761C-1F11-4684-92F2-971A566C6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19625"/>
            <a:ext cx="1714500" cy="1095375"/>
          </a:xfrm>
          <a:prstGeom xmlns:a="http://schemas.openxmlformats.org/drawingml/2006/main" prst="roundRect">
            <a:avLst>
              <a:gd name="adj" fmla="val 2260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Jasne.</a:t>
            </a:r>
          </a:p>
        </p:txBody>
      </p:sp>
    </p:spTree>
    <p:extLst>
      <p:ext uri="{BB962C8B-B14F-4D97-AF65-F5344CB8AC3E}">
        <p14:creationId xmlns:p14="http://schemas.microsoft.com/office/powerpoint/2010/main" val="11361510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3ed25f155840e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9D40AA-2C0B-45B5-85F2-32E268F7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3E296-44DC-4366-AF8D-5D5F8843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B919C5-5D2B-4714-82BD-69EB0F55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5407C-2AD8-481F-AAB1-E7162042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95750"/>
            <a:ext cx="3619500" cy="1619250"/>
          </a:xfrm>
          <a:prstGeom xmlns:a="http://schemas.openxmlformats.org/drawingml/2006/main" prst="roundRect">
            <a:avLst>
              <a:gd name="adj" fmla="val 1529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Dlaczego mój zespół dostał zadanie beze mnie?</a:t>
            </a:r>
          </a:p>
        </p:txBody>
      </p:sp>
    </p:spTree>
    <p:extLst>
      <p:ext uri="{BB962C8B-B14F-4D97-AF65-F5344CB8AC3E}">
        <p14:creationId xmlns:p14="http://schemas.microsoft.com/office/powerpoint/2010/main" val="2701102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aedc3c2be48e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5840C-C4E0-4996-BD6D-EC144FA2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098F58-4946-40EC-9A90-575B555E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09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C80FCC-9F9A-43F9-99CF-9ED1D8B5B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286250"/>
            <a:ext cx="276225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Coś jest nie tak?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973CB-40E1-4BE9-950B-B1EC5CE2C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981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401E4-8AF4-47CC-8C3F-84E2E5069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57625"/>
            <a:ext cx="409575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Chcę wiedzieć, kiedy ktoś ustala pracę mojego zespołu.</a:t>
            </a:r>
          </a:p>
        </p:txBody>
      </p:sp>
    </p:spTree>
    <p:extLst>
      <p:ext uri="{BB962C8B-B14F-4D97-AF65-F5344CB8AC3E}">
        <p14:creationId xmlns:p14="http://schemas.microsoft.com/office/powerpoint/2010/main" val="12504876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404b2d0bb4a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DC66E-B9CC-4153-9CB1-D90E64F8B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FA453-FA36-4F33-BCC9-6D946E31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076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DF609-E8E0-42F5-9020-AFA6FB21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52875"/>
            <a:ext cx="3714750" cy="1524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ustalałam. Chciałam uratować klienta.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20737-C440-4209-B73D-4D480F149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09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A7398-F4D9-4285-8EAF-808E0890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86250"/>
            <a:ext cx="34290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ja odpowiadam za to, co bierze zespół.</a:t>
            </a:r>
          </a:p>
        </p:txBody>
      </p:sp>
    </p:spTree>
    <p:extLst>
      <p:ext uri="{BB962C8B-B14F-4D97-AF65-F5344CB8AC3E}">
        <p14:creationId xmlns:p14="http://schemas.microsoft.com/office/powerpoint/2010/main" val="9216598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ecdf8da36747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DCBCF7-EDE8-4376-A7E5-C8CFF47BB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E73901-BA05-403A-B365-2FD441DCA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028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4CDB25-A8F5-42BD-B15A-716B7ECB5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905250"/>
            <a:ext cx="38100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Czyli piszę do Olka i od razu daję znać tobie?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0D47A-C00E-46F5-808A-789B9DB3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505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EB0AA-034C-47A9-B239-1EF980DA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381500"/>
            <a:ext cx="333375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 pilnym temacie, idealnie.</a:t>
            </a:r>
          </a:p>
        </p:txBody>
      </p:sp>
    </p:spTree>
    <p:extLst>
      <p:ext uri="{BB962C8B-B14F-4D97-AF65-F5344CB8AC3E}">
        <p14:creationId xmlns:p14="http://schemas.microsoft.com/office/powerpoint/2010/main" val="716744109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C3459597-70AA-47A9-8625-CF9B577B942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A2DF2F24-277E-475A-8BEA-2293C5F20EA8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B9CD75BD-B741-4169-8341-F8EE45453E46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20C6003B-E474-4C2F-A312-E6D7A933FCDE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Nia widzi najszybszą drogę do osoby, która może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rozwiązać problem klienta. Karim widzi własną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odpowiedzialność za priorytety i obciążenie zespołu.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Efektywny skrót dla jednej strony staje się więc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ominięciem roli dla drugiej. W pilnych sytuacjach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nie blokuj bezpośredniego kontaktu, ale ustal prostą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zasadę widoczności: specjalista dostaje prośbę,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jego lider w tym samym momencie informację o nowym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zobowiązaniu.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371574db655340eb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20C6003B-E474-4C2F-A312-E6D7A933FCDE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7819170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2026-09-15T08:02:35.3880000Z</dcterms:created>
  <dcterms:modified xsi:type="dcterms:W3CDTF">2026-09-15T08:02:35.3880000Z</dcterms:modified>
</coreProperties>
</file>