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996f5168a5e4833" /><Relationship Type="http://schemas.openxmlformats.org/officeDocument/2006/relationships/extended-properties" Target="/docProps/app.xml" Id="R7793ab85a4bd4213" /><Relationship Type="http://schemas.openxmlformats.org/officeDocument/2006/relationships/officeDocument" Target="/ppt/presentation.xml" Id="Rb5aaf459c70d4ee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34deea942b41eb"/>
  </p:sldMasterIdLst>
  <p:notesMasterIdLst>
    <p:notesMasterId xmlns:r="http://schemas.openxmlformats.org/officeDocument/2006/relationships" r:id="Rec035637b6a64a20"/>
  </p:notesMasterIdLst>
  <p:sldIdLst>
    <p:sldId xmlns:r="http://schemas.openxmlformats.org/officeDocument/2006/relationships" id="256" r:id="R107aaba4842a405c"/>
    <p:sldId xmlns:r="http://schemas.openxmlformats.org/officeDocument/2006/relationships" id="257" r:id="R06d1e4e8d7994aec"/>
    <p:sldId xmlns:r="http://schemas.openxmlformats.org/officeDocument/2006/relationships" id="258" r:id="Rfd06092edf164aa4"/>
    <p:sldId xmlns:r="http://schemas.openxmlformats.org/officeDocument/2006/relationships" id="259" r:id="Rfd28fc472ccd42f5"/>
    <p:sldId xmlns:r="http://schemas.openxmlformats.org/officeDocument/2006/relationships" id="260" r:id="R88f6607d520d4b6c"/>
    <p:sldId xmlns:r="http://schemas.openxmlformats.org/officeDocument/2006/relationships" id="261" r:id="R4ba52f72483e426f"/>
    <p:sldId xmlns:r="http://schemas.openxmlformats.org/officeDocument/2006/relationships" id="262" r:id="R19c60c6a49dd46f8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66e81c5aa644b61" /><Relationship Type="http://schemas.openxmlformats.org/officeDocument/2006/relationships/slideMaster" Target="/ppt/slideMasters/slideMaster1.xml" Id="Rc434deea942b41eb" /><Relationship Type="http://schemas.openxmlformats.org/officeDocument/2006/relationships/notesMaster" Target="/ppt/notesMasters/notesMaster1.xml" Id="Rec035637b6a64a20" /><Relationship Type="http://schemas.openxmlformats.org/officeDocument/2006/relationships/presProps" Target="/ppt/presProps.xml" Id="R81a413e503694e5e" /><Relationship Type="http://schemas.openxmlformats.org/officeDocument/2006/relationships/tableStyles" Target="/ppt/tableStyles.xml" Id="R1477c0a530fa498e" /><Relationship Type="http://schemas.openxmlformats.org/officeDocument/2006/relationships/slide" Target="/ppt/slides/slide1.xml" Id="R107aaba4842a405c" /><Relationship Type="http://schemas.openxmlformats.org/officeDocument/2006/relationships/slide" Target="/ppt/slides/slide2.xml" Id="R06d1e4e8d7994aec" /><Relationship Type="http://schemas.openxmlformats.org/officeDocument/2006/relationships/slide" Target="/ppt/slides/slide3.xml" Id="Rfd06092edf164aa4" /><Relationship Type="http://schemas.openxmlformats.org/officeDocument/2006/relationships/slide" Target="/ppt/slides/slide4.xml" Id="Rfd28fc472ccd42f5" /><Relationship Type="http://schemas.openxmlformats.org/officeDocument/2006/relationships/slide" Target="/ppt/slides/slide5.xml" Id="R88f6607d520d4b6c" /><Relationship Type="http://schemas.openxmlformats.org/officeDocument/2006/relationships/slide" Target="/ppt/slides/slide6.xml" Id="R4ba52f72483e426f" /><Relationship Type="http://schemas.openxmlformats.org/officeDocument/2006/relationships/slide" Target="/ppt/slides/slide7.xml" Id="R19c60c6a49dd46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8681fe97bde474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bc1a03e2c4646ac" /><Relationship Type="http://schemas.openxmlformats.org/officeDocument/2006/relationships/notesMaster" Target="/ppt/notesMasters/notesMaster1.xml" Id="R6f63adb2c5ec454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c263aa9195e4d67" /><Relationship Type="http://schemas.openxmlformats.org/officeDocument/2006/relationships/notesMaster" Target="/ppt/notesMasters/notesMaster1.xml" Id="R715de6c4d1be4e6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5b12fe3c8b44d65" /><Relationship Type="http://schemas.openxmlformats.org/officeDocument/2006/relationships/notesMaster" Target="/ppt/notesMasters/notesMaster1.xml" Id="Rcd2e8771c60c4a9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17540c12ccb473c" /><Relationship Type="http://schemas.openxmlformats.org/officeDocument/2006/relationships/notesMaster" Target="/ppt/notesMasters/notesMaster1.xml" Id="Rbe3c5667d463423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2f964c4d335434e" /><Relationship Type="http://schemas.openxmlformats.org/officeDocument/2006/relationships/notesMaster" Target="/ppt/notesMasters/notesMaster1.xml" Id="Rc029aa4bff754c9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9afa4cd61c64a95" /><Relationship Type="http://schemas.openxmlformats.org/officeDocument/2006/relationships/notesMaster" Target="/ppt/notesMasters/notesMaster1.xml" Id="Ra5801cac15364d6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522dfb983464097" /><Relationship Type="http://schemas.openxmlformats.org/officeDocument/2006/relationships/notesMaster" Target="/ppt/notesMasters/notesMaster1.xml" Id="R89c6bdf3b0ab436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Pięć celów, jedno zadanie.</a:t>
            </a:r>
          </a:p>
          <a:p xmlns:a="http://schemas.openxmlformats.org/drawingml/2006/main">
            <a:r>
              <a:t>Anna przypisuje pięć celów pięciu osobom, a zespół przesuwa pracę tam, gdzie potrzebuje jej wspólny wynik. Jednostką odpowiedzialności może być osoba albo rezultat.</a:t>
            </a:r>
          </a:p>
          <a:p xmlns:a="http://schemas.openxmlformats.org/drawingml/2006/main">
            <a:r>
              <a:t>Temat: Odpowiedzialność osoby a wynik zespołu. Bohaterowie: Anna, Helena, Amira, Maja, Tomasz.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Pięć celów, jedno zadanie.</a:t>
            </a:r>
          </a:p>
          <a:p xmlns:a="http://schemas.openxmlformats.org/drawingml/2006/main">
            <a:r>
              <a:t>Kadr 1 z 6. Anna rozdaje osobne cele każdej osobie.</a:t>
            </a:r>
          </a:p>
          <a:p xmlns:a="http://schemas.openxmlformats.org/drawingml/2006/main">
            <a:r>
              <a:t>Anna: Każdy ma swój zakres i swój wynik. Jasne?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Pięć celów, jedno zadanie.</a:t>
            </a:r>
          </a:p>
          <a:p xmlns:a="http://schemas.openxmlformats.org/drawingml/2006/main">
            <a:r>
              <a:t>Kadr 2 z 6. Zespół później zbiera wszystkie cele na jednej tablicy.</a:t>
            </a:r>
          </a:p>
          <a:p xmlns:a="http://schemas.openxmlformats.org/drawingml/2006/main">
            <a:r>
              <a:t>Helena: Jeśli każdy zrobi tylko swoje, całość się rozjedzie.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Pięć celów, jedno zadanie.</a:t>
            </a:r>
          </a:p>
          <a:p xmlns:a="http://schemas.openxmlformats.org/drawingml/2006/main">
            <a:r>
              <a:t>Kadr 3 z 6. Ludzie przesuwają pracę między sobą zgodnie z zależnościami.</a:t>
            </a:r>
          </a:p>
          <a:p xmlns:a="http://schemas.openxmlformats.org/drawingml/2006/main">
            <a:r>
              <a:t>Amira: Ja przejmę ten fragment od Mai, a Tomek policzy oba warianty.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Pięć celów, jedno zadanie.</a:t>
            </a:r>
          </a:p>
          <a:p xmlns:a="http://schemas.openxmlformats.org/drawingml/2006/main">
            <a:r>
              <a:t>Kadr 4 z 6. Anna widzi, że indywidualne listy nie zgadzają się z wykonaniem.</a:t>
            </a:r>
          </a:p>
          <a:p xmlns:a="http://schemas.openxmlformats.org/drawingml/2006/main">
            <a:r>
              <a:t>Anna: Dlaczego nie wykonaliście swoich zadań? | Helena: Wykonaliśmy zadanie zespołu.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Pięć celów, jedno zadanie.</a:t>
            </a:r>
          </a:p>
          <a:p xmlns:a="http://schemas.openxmlformats.org/drawingml/2006/main">
            <a:r>
              <a:t>Kadr 5 z 6. Gotowy rezultat jest dobry, ale odpowiedzialność na papierze stała się nieczytelna.</a:t>
            </a:r>
          </a:p>
          <a:p xmlns:a="http://schemas.openxmlformats.org/drawingml/2006/main">
            <a:r>
              <a:t>Anna: Wynik jest dobry. Ale nie widzę, kto za co odpowiadał. | Helena: To pokażmy odpowiedzialność bez rozbijania współpracy.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Pięć celów, jedno zadanie.</a:t>
            </a:r>
          </a:p>
          <a:p xmlns:a="http://schemas.openxmlformats.org/drawingml/2006/main">
            <a:r>
              <a:t>Podsumowanie Em: Anna pilnuje wyniku, przypisując odpowiedzialność konkretnym osobom. Zespół Heleny chroni całość przez elastyczne przesuwanie pracy zgodnie z zależnościami. Ten sam sukces może więc wyglądać jak dobra współpraca albo jak rozmyta odpowiedzialność. Nie każ zespołowi wybierać między jednym a drugim. Ustalcie wspólny rezultat, a obok niego pokażcie właścicieli decyzji, obszarów i kluczowych zobowiązań.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9d488bf4184ce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019cb497ae46b1" /><Relationship Type="http://schemas.openxmlformats.org/officeDocument/2006/relationships/slideLayout" Target="/ppt/slideLayouts/slideLayout1.xml" Id="R32f406659e8a452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2f406659e8a452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9967947d9e4f10" /><Relationship Type="http://schemas.openxmlformats.org/officeDocument/2006/relationships/notesSlide" Target="/ppt/notesSlides/notesSlide1.xml" Id="R70043e0511354de1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2d104ba397145f9"/><Relationship Type="http://schemas.openxmlformats.org/officeDocument/2006/relationships/image" Target="../media/image.png" Id="Rfc8dda5da05243a4"/><Relationship Type="http://schemas.openxmlformats.org/officeDocument/2006/relationships/notesSlide" Target="/ppt/notesSlides/notesSlide2.xml" Id="R64428ead5fab4339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4b72bc2624d45f0"/><Relationship Type="http://schemas.openxmlformats.org/officeDocument/2006/relationships/image" Target="../media/image2.png" Id="R1b168d972b7d4dd1"/><Relationship Type="http://schemas.openxmlformats.org/officeDocument/2006/relationships/notesSlide" Target="/ppt/notesSlides/notesSlide3.xml" Id="R898ab5916294491e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d8a6e1dcd164bf9"/><Relationship Type="http://schemas.openxmlformats.org/officeDocument/2006/relationships/image" Target="../media/image3.png" Id="R46ebf51f10904ac6"/><Relationship Type="http://schemas.openxmlformats.org/officeDocument/2006/relationships/notesSlide" Target="/ppt/notesSlides/notesSlide4.xml" Id="R9465bc3c24cd4125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af6864521534134"/><Relationship Type="http://schemas.openxmlformats.org/officeDocument/2006/relationships/image" Target="../media/image4.png" Id="Rae72ca862ec4476d"/><Relationship Type="http://schemas.openxmlformats.org/officeDocument/2006/relationships/notesSlide" Target="/ppt/notesSlides/notesSlide5.xml" Id="Rd1ad10dc51df41e7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2252ac9204342e2"/><Relationship Type="http://schemas.openxmlformats.org/officeDocument/2006/relationships/image" Target="../media/image5.png" Id="R60537e0c847b4f7b"/><Relationship Type="http://schemas.openxmlformats.org/officeDocument/2006/relationships/notesSlide" Target="/ppt/notesSlides/notesSlide6.xml" Id="Rd558403be5a94851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7ad150fa7c54c9d"/><Relationship Type="http://schemas.openxmlformats.org/officeDocument/2006/relationships/image" Target="../media/image6.png" Id="Rf0e1868f12b34dda"/><Relationship Type="http://schemas.openxmlformats.org/officeDocument/2006/relationships/notesSlide" Target="/ppt/notesSlides/notesSlide7.xml" Id="R36ec932199a5499d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E97089-9265-4EC5-8F9E-C5CF758B8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HISTORIE Z PRACY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0D4E6A-D4AF-47C6-855C-9CEEBCCE8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Pięć celów, jedno zadanie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9B1CE8-FBB7-4894-9D7B-ECBF1D0C4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Odpowiedzialność osoby a wynik zespołu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B295D2-FB19-4A92-B51A-E6B19C859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Anna przypisuje pięć celów pięciu osobom, a zespół przesuwa pracę tam, gdzie potrzebuje jej wspólny wynik. Jednostką odpowiedzialności może być osoba albo rezultat.</a:t>
            </a:r>
          </a:p>
        </p:txBody>
      </p:sp>
    </p:spTree>
    <p:extLst>
      <p:ext uri="{BB962C8B-B14F-4D97-AF65-F5344CB8AC3E}">
        <p14:creationId xmlns:p14="http://schemas.microsoft.com/office/powerpoint/2010/main" val="11693386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8dda5da05243a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4A6FCB-1A50-4F28-AF9E-43A1FD35A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6534DF-0B7A-498A-8698-A3D357EA3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32194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BFDFEE-C112-45CF-A86D-12CD4A840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095750"/>
            <a:ext cx="428625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Każdy ma swój zakres i swój wynik. Jasne?</a:t>
            </a:r>
          </a:p>
        </p:txBody>
      </p:sp>
    </p:spTree>
    <p:extLst>
      <p:ext uri="{BB962C8B-B14F-4D97-AF65-F5344CB8AC3E}">
        <p14:creationId xmlns:p14="http://schemas.microsoft.com/office/powerpoint/2010/main" val="1325028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168d972b7d4dd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CE02C8-7E75-4832-9DD6-98B0A1A6B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5A31CB-66A9-412D-8383-5F8BDE963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1718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626AB0-7D6F-48BF-93FE-A0F2FFFC7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048125"/>
            <a:ext cx="5143500" cy="1666875"/>
          </a:xfrm>
          <a:prstGeom xmlns:a="http://schemas.openxmlformats.org/drawingml/2006/main" prst="roundRect">
            <a:avLst>
              <a:gd name="adj" fmla="val 1485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Jeśli każdy zrobi tylko swoje, całość się rozjedzie.</a:t>
            </a:r>
          </a:p>
        </p:txBody>
      </p:sp>
    </p:spTree>
    <p:extLst>
      <p:ext uri="{BB962C8B-B14F-4D97-AF65-F5344CB8AC3E}">
        <p14:creationId xmlns:p14="http://schemas.microsoft.com/office/powerpoint/2010/main" val="11956067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ebf51f10904ac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BD8E46-85A7-4981-BFA1-42D96B70C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73C940-1184-49D8-97F5-BC327D3D0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0289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D7BAD3-FE6B-42C8-B8BB-6F4DF103F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905250"/>
            <a:ext cx="5143500" cy="1571625"/>
          </a:xfrm>
          <a:prstGeom xmlns:a="http://schemas.openxmlformats.org/drawingml/2006/main" prst="roundRect">
            <a:avLst>
              <a:gd name="adj" fmla="val 15758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Ja przejmę ten fragment od Mai, a Tomek policzy oba warianty.</a:t>
            </a:r>
          </a:p>
        </p:txBody>
      </p:sp>
    </p:spTree>
    <p:extLst>
      <p:ext uri="{BB962C8B-B14F-4D97-AF65-F5344CB8AC3E}">
        <p14:creationId xmlns:p14="http://schemas.microsoft.com/office/powerpoint/2010/main" val="142275383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72ca862ec4476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429D5F-4A0C-4B73-A179-A0F138730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87CBF7-381D-4BB4-89E0-B619DFBF6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" y="30289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2708DB-B805-4DDC-BE6E-3A3E0C8A0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905250"/>
            <a:ext cx="371475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Dlaczego nie wykonaliście swoich zadań?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40CEC1-054C-4769-B75F-CF6FD1655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457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3BFCC0-BE08-49C9-957E-64E826102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333875"/>
            <a:ext cx="342900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Wykonaliśmy zadanie zespołu.</a:t>
            </a:r>
          </a:p>
        </p:txBody>
      </p:sp>
    </p:spTree>
    <p:extLst>
      <p:ext uri="{BB962C8B-B14F-4D97-AF65-F5344CB8AC3E}">
        <p14:creationId xmlns:p14="http://schemas.microsoft.com/office/powerpoint/2010/main" val="7524002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537e0c847b4f7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B94B73-37F3-40F1-870D-0E80E78AE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90D8ED-8C07-459F-A42D-7BFD2C404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E53FE5-7E64-4C08-B976-91138C1A9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57625"/>
            <a:ext cx="371475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Wynik jest dobry. Ale nie widzę, kto za co odpowiadał.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D6D23C-8B6D-4483-9426-70B2243A8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314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4C1191-7834-4DF5-8F09-5FCF6A597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191000"/>
            <a:ext cx="3429000" cy="1524000"/>
          </a:xfrm>
          <a:prstGeom xmlns:a="http://schemas.openxmlformats.org/drawingml/2006/main" prst="roundRect">
            <a:avLst>
              <a:gd name="adj" fmla="val 1625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 pokażmy odpowiedzialność bez rozbijania współpracy.</a:t>
            </a:r>
          </a:p>
        </p:txBody>
      </p:sp>
    </p:spTree>
    <p:extLst>
      <p:ext uri="{BB962C8B-B14F-4D97-AF65-F5344CB8AC3E}">
        <p14:creationId xmlns:p14="http://schemas.microsoft.com/office/powerpoint/2010/main" val="812581776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3D9A54DA-5AB4-40BC-B8F9-E0F53941D96A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A7417684-86FF-415B-88CF-091166AD85F2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E8A7F962-A3EE-4DBE-8D0A-12941FF66AAF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EEA8EDD1-887F-4702-A53D-CCC822F6F2A6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Anna pilnuje wyniku, przypisując odpowiedzialność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konkretnym osobom. Zespół Heleny chroni całość przez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elastyczne przesuwanie pracy zgodnie z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zależnościami. Ten sam sukces może więc wyglądać jak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dobra współpraca albo jak rozmyta odpowiedzialność.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Nie każ zespołowi wybierać między jednym a drugim.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Ustalcie wspólny rezultat, a obok niego pokażcie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właścicieli decyzji, obszarów i kluczowych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zobowiązań.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f0e1868f12b34dda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EEA8EDD1-887F-4702-A53D-CCC822F6F2A6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8479682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2026-09-15T07:43:30.4860000Z</dcterms:created>
  <dcterms:modified xsi:type="dcterms:W3CDTF">2026-09-15T07:43:30.4860000Z</dcterms:modified>
</coreProperties>
</file>