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b22baa6e9147ee" /><Relationship Type="http://schemas.openxmlformats.org/officeDocument/2006/relationships/extended-properties" Target="/docProps/app.xml" Id="R62c99d0725c94395" /><Relationship Type="http://schemas.openxmlformats.org/officeDocument/2006/relationships/officeDocument" Target="/ppt/presentation.xml" Id="R7fb7200c950141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2be7db396e43f0"/>
  </p:sldMasterIdLst>
  <p:notesMasterIdLst>
    <p:notesMasterId xmlns:r="http://schemas.openxmlformats.org/officeDocument/2006/relationships" r:id="R1e73e0d9a4a7456f"/>
  </p:notesMasterIdLst>
  <p:sldIdLst>
    <p:sldId xmlns:r="http://schemas.openxmlformats.org/officeDocument/2006/relationships" id="256" r:id="R31c986b6b03d4861"/>
    <p:sldId xmlns:r="http://schemas.openxmlformats.org/officeDocument/2006/relationships" id="257" r:id="R63efaa054eac46c7"/>
    <p:sldId xmlns:r="http://schemas.openxmlformats.org/officeDocument/2006/relationships" id="258" r:id="R3da3d90302ce481c"/>
    <p:sldId xmlns:r="http://schemas.openxmlformats.org/officeDocument/2006/relationships" id="259" r:id="Rcaf676600b474584"/>
    <p:sldId xmlns:r="http://schemas.openxmlformats.org/officeDocument/2006/relationships" id="260" r:id="R416345c8da664586"/>
    <p:sldId xmlns:r="http://schemas.openxmlformats.org/officeDocument/2006/relationships" id="261" r:id="R35db375ef13549aa"/>
    <p:sldId xmlns:r="http://schemas.openxmlformats.org/officeDocument/2006/relationships" id="262" r:id="R853ec81fa998424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0dd68af69b4d33" /><Relationship Type="http://schemas.openxmlformats.org/officeDocument/2006/relationships/slideMaster" Target="/ppt/slideMasters/slideMaster1.xml" Id="Rbf2be7db396e43f0" /><Relationship Type="http://schemas.openxmlformats.org/officeDocument/2006/relationships/notesMaster" Target="/ppt/notesMasters/notesMaster1.xml" Id="R1e73e0d9a4a7456f" /><Relationship Type="http://schemas.openxmlformats.org/officeDocument/2006/relationships/presProps" Target="/ppt/presProps.xml" Id="R61d8562db5b141a0" /><Relationship Type="http://schemas.openxmlformats.org/officeDocument/2006/relationships/tableStyles" Target="/ppt/tableStyles.xml" Id="R6d8d9ca8824f4840" /><Relationship Type="http://schemas.openxmlformats.org/officeDocument/2006/relationships/slide" Target="/ppt/slides/slide1.xml" Id="R31c986b6b03d4861" /><Relationship Type="http://schemas.openxmlformats.org/officeDocument/2006/relationships/slide" Target="/ppt/slides/slide2.xml" Id="R63efaa054eac46c7" /><Relationship Type="http://schemas.openxmlformats.org/officeDocument/2006/relationships/slide" Target="/ppt/slides/slide3.xml" Id="R3da3d90302ce481c" /><Relationship Type="http://schemas.openxmlformats.org/officeDocument/2006/relationships/slide" Target="/ppt/slides/slide4.xml" Id="Rcaf676600b474584" /><Relationship Type="http://schemas.openxmlformats.org/officeDocument/2006/relationships/slide" Target="/ppt/slides/slide5.xml" Id="R416345c8da664586" /><Relationship Type="http://schemas.openxmlformats.org/officeDocument/2006/relationships/slide" Target="/ppt/slides/slide6.xml" Id="R35db375ef13549aa" /><Relationship Type="http://schemas.openxmlformats.org/officeDocument/2006/relationships/slide" Target="/ppt/slides/slide7.xml" Id="R853ec81fa99842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f8737c432b43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0e7685dd074fea" /><Relationship Type="http://schemas.openxmlformats.org/officeDocument/2006/relationships/notesMaster" Target="/ppt/notesMasters/notesMaster1.xml" Id="Rf25b85e6289b4f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a10a328e00412f" /><Relationship Type="http://schemas.openxmlformats.org/officeDocument/2006/relationships/notesMaster" Target="/ppt/notesMasters/notesMaster1.xml" Id="Reba31cc6f1ad41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45ccf2a61548ef" /><Relationship Type="http://schemas.openxmlformats.org/officeDocument/2006/relationships/notesMaster" Target="/ppt/notesMasters/notesMaster1.xml" Id="R898297d46bf64c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beb04595454235" /><Relationship Type="http://schemas.openxmlformats.org/officeDocument/2006/relationships/notesMaster" Target="/ppt/notesMasters/notesMaster1.xml" Id="Rb10fa979da3849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8be8d1aa8c43fb" /><Relationship Type="http://schemas.openxmlformats.org/officeDocument/2006/relationships/notesMaster" Target="/ppt/notesMasters/notesMaster1.xml" Id="R2c8263dbadd048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4c8c5faf2d4b5d" /><Relationship Type="http://schemas.openxmlformats.org/officeDocument/2006/relationships/notesMaster" Target="/ppt/notesMasters/notesMaster1.xml" Id="Rc52f33258a7c4d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fa4368d04b4188" /><Relationship Type="http://schemas.openxmlformats.org/officeDocument/2006/relationships/notesMaster" Target="/ppt/notesMasters/notesMaster1.xml" Id="R1f5987f2b0ed4a9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Maja jest przeciążona, ale spokojnie zgadza się na kolejne zadanie. Samuel nie widzi napięcia, które dla niej samej wydaje się oczywiste.</a:t>
            </a:r>
          </a:p>
          <a:p xmlns:a="http://schemas.openxmlformats.org/drawingml/2006/main">
            <a:r>
              <a:t>Temat: Widoczność własnego przeciążenia. Bohaterowie: Maja, Samuel.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Kadr 1 z 6. Maja ma wiele otwartych zadań; Samuel podchodzi z kolejnym.</a:t>
            </a:r>
          </a:p>
          <a:p xmlns:a="http://schemas.openxmlformats.org/drawingml/2006/main">
            <a:r>
              <a:t>Samuel: Maja, dorzucisz jeszcze tekst do tej prezentacji? | Maja: Jasne.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Kadr 2 z 6. Spokojna twarz Mai kontra pełny kalendarz i terminy.</a:t>
            </a:r>
          </a:p>
          <a:p xmlns:a="http://schemas.openxmlformats.org/drawingml/2006/main">
            <a:r>
              <a:t>Maja: Przecież widać, że już nie daję rady. | Samuel: Zgodziła się. Super.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Kadr 3 z 6. Samuel dorzuca jeszcze jedną rzecz; Maja wybucha.</a:t>
            </a:r>
          </a:p>
          <a:p xmlns:a="http://schemas.openxmlformats.org/drawingml/2006/main">
            <a:r>
              <a:t>Samuel: I jeszcze tylko jedno… | Maja: Serio? Ile jeszcze mam wziąć?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Kadr 4 z 6. Samuel jest autentycznie zaskoczony.</a:t>
            </a:r>
          </a:p>
          <a:p xmlns:a="http://schemas.openxmlformats.org/drawingml/2006/main">
            <a:r>
              <a:t>Samuel: Gdybym wiedział, że jesteś przeciążona… | Maja: Myślałam, że to oczywiste.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Kadr 5 z 6. Oboje wracają myślą do wcześniejszego „jasne”.</a:t>
            </a:r>
          </a:p>
          <a:p xmlns:a="http://schemas.openxmlformats.org/drawingml/2006/main">
            <a:r>
              <a:t>Samuel: Ja widziałem zgodę. | Maja: Ja czułam alarm.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Powinieneś był wiedzieć.</a:t>
            </a:r>
          </a:p>
          <a:p xmlns:a="http://schemas.openxmlformats.org/drawingml/2006/main">
            <a:r>
              <a:t>Podsumowanie Em: Maja czuje przeciążenie tak mocno, że wydaje jej się ono widoczne także dla innych. Samuel widzi jednak spokojną twarz i słyszy zgodę, więc zakłada, że kolejne zadanie jest możliwe. Oboje przeceniają, ile druga osoba może wiedzieć o cudzym stanie bez słów. Nie oczekuj, że napięcie będzie oczywiste. Nazwij obciążenie, pokaż jego konsekwencje i wspólnie zdecydujcie, co odłożyć przed przyjęciem kolejnego zadania.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8dfd0ad6a64f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c905f2b4c64619" /><Relationship Type="http://schemas.openxmlformats.org/officeDocument/2006/relationships/slideLayout" Target="/ppt/slideLayouts/slideLayout1.xml" Id="R3beb42f1190a4e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eb42f1190a4e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d1876c4ce48ad" /><Relationship Type="http://schemas.openxmlformats.org/officeDocument/2006/relationships/notesSlide" Target="/ppt/notesSlides/notesSlide1.xml" Id="R77c0f4c9edd5479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2d7edb3714f4f05"/><Relationship Type="http://schemas.openxmlformats.org/officeDocument/2006/relationships/image" Target="../media/image.png" Id="R1e81a3ee371b45dd"/><Relationship Type="http://schemas.openxmlformats.org/officeDocument/2006/relationships/notesSlide" Target="/ppt/notesSlides/notesSlide2.xml" Id="R22840ac3f9e44748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efdf5b07b214727"/><Relationship Type="http://schemas.openxmlformats.org/officeDocument/2006/relationships/image" Target="../media/image2.png" Id="Rcbf9feb1ecef44de"/><Relationship Type="http://schemas.openxmlformats.org/officeDocument/2006/relationships/notesSlide" Target="/ppt/notesSlides/notesSlide3.xml" Id="R743ca99ec41c48b1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a74961938384efa"/><Relationship Type="http://schemas.openxmlformats.org/officeDocument/2006/relationships/image" Target="../media/image3.png" Id="Rc2ef524ca4614ec0"/><Relationship Type="http://schemas.openxmlformats.org/officeDocument/2006/relationships/notesSlide" Target="/ppt/notesSlides/notesSlide4.xml" Id="R3395787d787d49a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566955d5bb746fc"/><Relationship Type="http://schemas.openxmlformats.org/officeDocument/2006/relationships/image" Target="../media/image4.png" Id="Rcb62a57b1e5e4153"/><Relationship Type="http://schemas.openxmlformats.org/officeDocument/2006/relationships/notesSlide" Target="/ppt/notesSlides/notesSlide5.xml" Id="R4b186c50546b4fb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4d622b6fa1648ab"/><Relationship Type="http://schemas.openxmlformats.org/officeDocument/2006/relationships/image" Target="../media/image5.png" Id="R3653cf3fbce94279"/><Relationship Type="http://schemas.openxmlformats.org/officeDocument/2006/relationships/notesSlide" Target="/ppt/notesSlides/notesSlide6.xml" Id="R411b88102653445e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76b243b66c94e9f"/><Relationship Type="http://schemas.openxmlformats.org/officeDocument/2006/relationships/image" Target="../media/image6.png" Id="R870b5ac1b6c64299"/><Relationship Type="http://schemas.openxmlformats.org/officeDocument/2006/relationships/notesSlide" Target="/ppt/notesSlides/notesSlide7.xml" Id="Rc08698067b154a92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703DFC-C8ED-4A26-80C5-7A7DFECF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3ADCA-8022-44BD-AB81-5836DCA7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Powinieneś był wiedzieć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AE17AF-6246-4A73-BE78-984FFF08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Widoczność własnego przeciążenia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4405B-F99B-4B95-A31B-A7E6C4C1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Maja jest przeciążona, ale spokojnie zgadza się na kolejne zadanie. Samuel nie widzi napięcia, które dla niej samej wydaje się oczywiste.</a:t>
            </a:r>
          </a:p>
        </p:txBody>
      </p:sp>
    </p:spTree>
    <p:extLst>
      <p:ext uri="{BB962C8B-B14F-4D97-AF65-F5344CB8AC3E}">
        <p14:creationId xmlns:p14="http://schemas.microsoft.com/office/powerpoint/2010/main" val="17136458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81a3ee371b45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F0A20-5628-489B-BE3E-724675AD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69257-63FC-487A-BA0A-797DB64C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4D1014-389D-41BD-8513-54E2DD4B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857625"/>
            <a:ext cx="38100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Maja, dorzucisz jeszcze tekst do tej prezentacji?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6E405D-F14D-4F7F-875F-9D47A14B9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5F33D-A23F-40E6-89FF-6240240B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Jasne.</a:t>
            </a:r>
          </a:p>
        </p:txBody>
      </p:sp>
    </p:spTree>
    <p:extLst>
      <p:ext uri="{BB962C8B-B14F-4D97-AF65-F5344CB8AC3E}">
        <p14:creationId xmlns:p14="http://schemas.microsoft.com/office/powerpoint/2010/main" val="10040158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9feb1ecef44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DC332-8D5D-4BF8-8B45-C4E17AF3F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128EB7-95F3-49D5-A019-759470DE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370D1-FC88-4BC8-9A1E-5CEB01B4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859330-52EF-47BD-9659-738EA2EF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7147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Przecież widać, że już nie daję rady.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AC31B8-E47C-445A-BB9E-52CEC88F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053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7B35CD-E689-442E-A750-9052A707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957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269BF7-4711-4223-AC9F-EC2DADA9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524375"/>
            <a:ext cx="2762250" cy="1190625"/>
          </a:xfrm>
          <a:prstGeom xmlns:a="http://schemas.openxmlformats.org/drawingml/2006/main" prst="roundRect">
            <a:avLst>
              <a:gd name="adj" fmla="val 208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Zgodziła się. Super.</a:t>
            </a:r>
          </a:p>
        </p:txBody>
      </p:sp>
    </p:spTree>
    <p:extLst>
      <p:ext uri="{BB962C8B-B14F-4D97-AF65-F5344CB8AC3E}">
        <p14:creationId xmlns:p14="http://schemas.microsoft.com/office/powerpoint/2010/main" val="2976633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ef524ca4614e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C0FAB3-07EC-49C0-B64B-B0AC2AE4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5F3376-493C-41D9-A868-AA4E699C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ABDD6-F336-4ABB-946D-F73F01BC9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905250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jeszcze tylko jedno…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A87F2-BC29-416D-93EC-1A148201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E97037-C03D-428D-9E80-1444A67A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37147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Serio? Ile jeszcze mam wziąć?</a:t>
            </a:r>
          </a:p>
        </p:txBody>
      </p:sp>
    </p:spTree>
    <p:extLst>
      <p:ext uri="{BB962C8B-B14F-4D97-AF65-F5344CB8AC3E}">
        <p14:creationId xmlns:p14="http://schemas.microsoft.com/office/powerpoint/2010/main" val="3209770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2a57b1e5e41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78171-E0E6-4E59-B10C-B8E6AD01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8A93A-6C77-4156-9F5C-F03F0300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FF057-E81D-4233-A04D-59C04094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7147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Gdybym wiedział, że jesteś przeciążona…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0E7AF2-649D-4A50-B1B6-665A7998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505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E0E3A-56DC-4BEC-8023-9CC57DD4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81500"/>
            <a:ext cx="342900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Myślałam, że to oczywiste.</a:t>
            </a:r>
          </a:p>
        </p:txBody>
      </p:sp>
    </p:spTree>
    <p:extLst>
      <p:ext uri="{BB962C8B-B14F-4D97-AF65-F5344CB8AC3E}">
        <p14:creationId xmlns:p14="http://schemas.microsoft.com/office/powerpoint/2010/main" val="18512913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3cf3fbce9427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2FDD78-7496-48DF-9B34-28952FFC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1D37EC-36E7-4D0A-9D12-6390CD31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DB444-F32A-4AC7-9B17-20BCA281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BE0DC-61BB-417A-AA93-8DEC25CB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 widziałem zgodę.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4711D8-F8B2-465D-985E-2C6EEA3F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75979-B3DA-4AC4-A362-6AF10811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7F74F-0264-400A-8586-DC0932B5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33875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 czułam alarm.</a:t>
            </a:r>
          </a:p>
        </p:txBody>
      </p:sp>
    </p:spTree>
    <p:extLst>
      <p:ext uri="{BB962C8B-B14F-4D97-AF65-F5344CB8AC3E}">
        <p14:creationId xmlns:p14="http://schemas.microsoft.com/office/powerpoint/2010/main" val="667971509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1CE48583-4C39-4B96-88A9-FD373505187D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16766C58-BFB7-4705-B0F1-3666AE9A2AEA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843E5F9C-304C-4635-BD50-6570E5A337F7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1C0E064C-7F1E-4D55-93B4-6E2D49241C7A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Maja czuje przeciążenie tak mocno, że wydaje jej się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ono widoczne także dla innych. Samuel widzi jednak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spokojną twarz i słyszy zgodę, więc zakłada, że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kolejne zadanie jest możliwe. Oboje przeceniają, ile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druga osoba może wiedzieć o cudzym stanie bez słów.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oczekuj, że napięcie będzie oczywiste. Nazwij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obciążenie, pokaż jego konsekwencje i wspólnie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zdecydujcie, co odłożyć przed przyjęciem kolejnego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zadania.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870b5ac1b6c64299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1C0E064C-7F1E-4D55-93B4-6E2D49241C7A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6101206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2026-09-15T07:43:16.2340000Z</dcterms:created>
  <dcterms:modified xsi:type="dcterms:W3CDTF">2026-09-15T07:43:16.2340000Z</dcterms:modified>
</coreProperties>
</file>