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4e7db4fce24dcc" /><Relationship Type="http://schemas.openxmlformats.org/officeDocument/2006/relationships/extended-properties" Target="/docProps/app.xml" Id="Rceb4ab48e1da46a2" /><Relationship Type="http://schemas.openxmlformats.org/officeDocument/2006/relationships/officeDocument" Target="/ppt/presentation.xml" Id="Rcf3f14b1e87641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9860e4758e442e"/>
  </p:sldMasterIdLst>
  <p:notesMasterIdLst>
    <p:notesMasterId xmlns:r="http://schemas.openxmlformats.org/officeDocument/2006/relationships" r:id="R1cdae30c7adf4c2d"/>
  </p:notesMasterIdLst>
  <p:sldIdLst>
    <p:sldId xmlns:r="http://schemas.openxmlformats.org/officeDocument/2006/relationships" id="256" r:id="R46829fe4fedb40b6"/>
    <p:sldId xmlns:r="http://schemas.openxmlformats.org/officeDocument/2006/relationships" id="257" r:id="Rf5f0e9f551cb4cfa"/>
    <p:sldId xmlns:r="http://schemas.openxmlformats.org/officeDocument/2006/relationships" id="258" r:id="R6af25e177c054d23"/>
    <p:sldId xmlns:r="http://schemas.openxmlformats.org/officeDocument/2006/relationships" id="259" r:id="Rd10b6bd7699443ce"/>
    <p:sldId xmlns:r="http://schemas.openxmlformats.org/officeDocument/2006/relationships" id="260" r:id="Ra7e6541ad0324e7f"/>
    <p:sldId xmlns:r="http://schemas.openxmlformats.org/officeDocument/2006/relationships" id="261" r:id="R89992428764d40d6"/>
    <p:sldId xmlns:r="http://schemas.openxmlformats.org/officeDocument/2006/relationships" id="262" r:id="R673101e50e36448b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637f92ac764059" /><Relationship Type="http://schemas.openxmlformats.org/officeDocument/2006/relationships/slideMaster" Target="/ppt/slideMasters/slideMaster1.xml" Id="Re99860e4758e442e" /><Relationship Type="http://schemas.openxmlformats.org/officeDocument/2006/relationships/notesMaster" Target="/ppt/notesMasters/notesMaster1.xml" Id="R1cdae30c7adf4c2d" /><Relationship Type="http://schemas.openxmlformats.org/officeDocument/2006/relationships/presProps" Target="/ppt/presProps.xml" Id="R9f8c73e46f3342c5" /><Relationship Type="http://schemas.openxmlformats.org/officeDocument/2006/relationships/tableStyles" Target="/ppt/tableStyles.xml" Id="R1a8f4f59378f46f3" /><Relationship Type="http://schemas.openxmlformats.org/officeDocument/2006/relationships/slide" Target="/ppt/slides/slide1.xml" Id="R46829fe4fedb40b6" /><Relationship Type="http://schemas.openxmlformats.org/officeDocument/2006/relationships/slide" Target="/ppt/slides/slide2.xml" Id="Rf5f0e9f551cb4cfa" /><Relationship Type="http://schemas.openxmlformats.org/officeDocument/2006/relationships/slide" Target="/ppt/slides/slide3.xml" Id="R6af25e177c054d23" /><Relationship Type="http://schemas.openxmlformats.org/officeDocument/2006/relationships/slide" Target="/ppt/slides/slide4.xml" Id="Rd10b6bd7699443ce" /><Relationship Type="http://schemas.openxmlformats.org/officeDocument/2006/relationships/slide" Target="/ppt/slides/slide5.xml" Id="Ra7e6541ad0324e7f" /><Relationship Type="http://schemas.openxmlformats.org/officeDocument/2006/relationships/slide" Target="/ppt/slides/slide6.xml" Id="R89992428764d40d6" /><Relationship Type="http://schemas.openxmlformats.org/officeDocument/2006/relationships/slide" Target="/ppt/slides/slide7.xml" Id="R673101e50e3644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42fe4292c541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80e08e59e549bf" /><Relationship Type="http://schemas.openxmlformats.org/officeDocument/2006/relationships/notesMaster" Target="/ppt/notesMasters/notesMaster1.xml" Id="Rdc64624d888541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71dd6b2d2c4621" /><Relationship Type="http://schemas.openxmlformats.org/officeDocument/2006/relationships/notesMaster" Target="/ppt/notesMasters/notesMaster1.xml" Id="R763bfc0dea4142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87cc2bbbd54d2f" /><Relationship Type="http://schemas.openxmlformats.org/officeDocument/2006/relationships/notesMaster" Target="/ppt/notesMasters/notesMaster1.xml" Id="R530988e7b9304e7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521a68699345cc" /><Relationship Type="http://schemas.openxmlformats.org/officeDocument/2006/relationships/notesMaster" Target="/ppt/notesMasters/notesMaster1.xml" Id="R2ddebaa643af40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6b27c041d5f436d" /><Relationship Type="http://schemas.openxmlformats.org/officeDocument/2006/relationships/notesMaster" Target="/ppt/notesMasters/notesMaster1.xml" Id="R022c2aaf410b47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9a4ceb000f495a" /><Relationship Type="http://schemas.openxmlformats.org/officeDocument/2006/relationships/notesMaster" Target="/ppt/notesMasters/notesMaster1.xml" Id="R37c253345fd744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5efe3f70654a6c" /><Relationship Type="http://schemas.openxmlformats.org/officeDocument/2006/relationships/notesMaster" Target="/ppt/notesMasters/notesMaster1.xml" Id="Re970f076811246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Nowy szef, nowa gra.</a:t>
            </a:r>
          </a:p>
          <a:p xmlns:a="http://schemas.openxmlformats.org/drawingml/2006/main">
            <a:r>
              <a:t>Zofia wprowadza jedno centrum decyzji do zespołu, który wcześniej działał bardziej poziomo. Zmienia się niewidzialny kontrakt pracy, choć nikt go nie nazywa.</a:t>
            </a:r>
          </a:p>
          <a:p xmlns:a="http://schemas.openxmlformats.org/drawingml/2006/main">
            <a:r>
              <a:t>Temat: Nowy lider a niewidzialne zasady. Bohaterowie: Zofia, Olek, Jonas.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Nowy szef, nowa gra.</a:t>
            </a:r>
          </a:p>
          <a:p xmlns:a="http://schemas.openxmlformats.org/drawingml/2006/main">
            <a:r>
              <a:t>Kadr 1 z 6. Olek i Jonas dotąd sami rozmawiają z klientem w swoich obszarach.</a:t>
            </a:r>
          </a:p>
          <a:p xmlns:a="http://schemas.openxmlformats.org/drawingml/2006/main">
            <a:r>
              <a:t>Olek: Dogadam to z klientem i wrócę z decyzją.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Nowy szef, nowa gra.</a:t>
            </a:r>
          </a:p>
          <a:p xmlns:a="http://schemas.openxmlformats.org/drawingml/2006/main">
            <a:r>
              <a:t>Kadr 2 z 6. Zofia przejmuje prowadzenie projektu.</a:t>
            </a:r>
          </a:p>
          <a:p xmlns:a="http://schemas.openxmlformats.org/drawingml/2006/main">
            <a:r>
              <a:t>Zofia: Od teraz wszystkie ustalenia z klientem idą przeze mnie.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Nowy szef, nowa gra.</a:t>
            </a:r>
          </a:p>
          <a:p xmlns:a="http://schemas.openxmlformats.org/drawingml/2006/main">
            <a:r>
              <a:t>Kadr 3 z 6. Zofia odbywa spotkanie sama i przekazuje gotowe ustalenia.</a:t>
            </a:r>
          </a:p>
          <a:p xmlns:a="http://schemas.openxmlformats.org/drawingml/2006/main">
            <a:r>
              <a:t>Jonas: Zabrano nam informację i odpowiedzialność. | Zofia: Wreszcie ktoś trzyma projekt.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Nowy szef, nowa gra.</a:t>
            </a:r>
          </a:p>
          <a:p xmlns:a="http://schemas.openxmlformats.org/drawingml/2006/main">
            <a:r>
              <a:t>Kadr 4 z 6. Zespół zaczyna kwestionować nowy układ.</a:t>
            </a:r>
          </a:p>
          <a:p xmlns:a="http://schemas.openxmlformats.org/drawingml/2006/main">
            <a:r>
              <a:t>Olek: Nie da się odpowiadać za wynik, jeśli nie mamy dostępu do rozmowy. | Zofia: Nie potrzebuję drugiego centrum dowodzenia.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Nowy szef, nowa gra.</a:t>
            </a:r>
          </a:p>
          <a:p xmlns:a="http://schemas.openxmlformats.org/drawingml/2006/main">
            <a:r>
              <a:t>Kadr 5 z 6. Ustalają nowy podział kanałów i odpowiedzialności.</a:t>
            </a:r>
          </a:p>
          <a:p xmlns:a="http://schemas.openxmlformats.org/drawingml/2006/main">
            <a:r>
              <a:t>Zofia: Kluczowe negocjacje prowadzę ja. Techniczne ustalenia prowadzicie wy. | Jonas: I wszyscy widzimy notatki.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Nowy szef, nowa gra.</a:t>
            </a:r>
          </a:p>
          <a:p xmlns:a="http://schemas.openxmlformats.org/drawingml/2006/main">
            <a:r>
              <a:t>Podsumowanie Em: Zofia zwiększa kontrolę, ponieważ jedno centrum decyzji oznacza dla niej jasną odpowiedzialność. Olek i Jonas byli przyzwyczajeni do bezpośredniego wpływu oraz pełnego dostępu do informacji. Ten sam układ wygląda więc dla niej jak porządek, a dla nich jak odebranie zaufania. Przy zmianie lidera trzeba nazwać nowy kontrakt pracy: kto prowadzi które rozmowy, kto podejmuje decyzje, kto odpowiada za wynik i gdzie wszyscy widzą ustalenia.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27a9d24fec4e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752be829d14755" /><Relationship Type="http://schemas.openxmlformats.org/officeDocument/2006/relationships/slideLayout" Target="/ppt/slideLayouts/slideLayout1.xml" Id="R89155dcd659c48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155dcd659c48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9199d62db348b1" /><Relationship Type="http://schemas.openxmlformats.org/officeDocument/2006/relationships/notesSlide" Target="/ppt/notesSlides/notesSlide1.xml" Id="R6fa0834d132848e3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7a594e5391143e4"/><Relationship Type="http://schemas.openxmlformats.org/officeDocument/2006/relationships/image" Target="../media/image.png" Id="R1287f7a78ba14984"/><Relationship Type="http://schemas.openxmlformats.org/officeDocument/2006/relationships/notesSlide" Target="/ppt/notesSlides/notesSlide2.xml" Id="R21c8d6c8b3bf483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690cede8ea14578"/><Relationship Type="http://schemas.openxmlformats.org/officeDocument/2006/relationships/image" Target="../media/image2.png" Id="Rac4b964855204b09"/><Relationship Type="http://schemas.openxmlformats.org/officeDocument/2006/relationships/notesSlide" Target="/ppt/notesSlides/notesSlide3.xml" Id="Rd76a50e94bcb471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43e78e79c654d4e"/><Relationship Type="http://schemas.openxmlformats.org/officeDocument/2006/relationships/image" Target="../media/image3.png" Id="R8962e25fd2484fec"/><Relationship Type="http://schemas.openxmlformats.org/officeDocument/2006/relationships/notesSlide" Target="/ppt/notesSlides/notesSlide4.xml" Id="R3ac81593cb9d41fa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a46b3ff99f84546"/><Relationship Type="http://schemas.openxmlformats.org/officeDocument/2006/relationships/image" Target="../media/image4.png" Id="Rcec02117ed1e4fe5"/><Relationship Type="http://schemas.openxmlformats.org/officeDocument/2006/relationships/notesSlide" Target="/ppt/notesSlides/notesSlide5.xml" Id="R6f0fce7236e940c9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f118e0877044a41"/><Relationship Type="http://schemas.openxmlformats.org/officeDocument/2006/relationships/image" Target="../media/image5.png" Id="Rc65459f3ae2a414f"/><Relationship Type="http://schemas.openxmlformats.org/officeDocument/2006/relationships/notesSlide" Target="/ppt/notesSlides/notesSlide6.xml" Id="Rdfbc8d4becc2484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85fc66b2cd140b4"/><Relationship Type="http://schemas.openxmlformats.org/officeDocument/2006/relationships/image" Target="../media/image6.png" Id="R1bd57855db154628"/><Relationship Type="http://schemas.openxmlformats.org/officeDocument/2006/relationships/notesSlide" Target="/ppt/notesSlides/notesSlide7.xml" Id="R3a900d5089e64dca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C5FCE6-C2B3-4128-B6D5-F5806729C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E3212-D386-42B7-8D7A-3B1868E0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Nowy szef, nowa gra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51D920-B66B-4387-94AA-FDB8962C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Nowy lider a niewidzialne zasady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50870-E89A-4C72-9385-2B2D0CDD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Zofia wprowadza jedno centrum decyzji do zespołu, który wcześniej działał bardziej poziomo. Zmienia się niewidzialny kontrakt pracy, choć nikt go nie nazywa.</a:t>
            </a:r>
          </a:p>
        </p:txBody>
      </p:sp>
    </p:spTree>
    <p:extLst>
      <p:ext uri="{BB962C8B-B14F-4D97-AF65-F5344CB8AC3E}">
        <p14:creationId xmlns:p14="http://schemas.microsoft.com/office/powerpoint/2010/main" val="3882863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87f7a78ba1498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8FA545-AD89-48A3-AAC5-06C4E841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1B5D5D-B518-4E32-882B-B1E724ED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362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0B29C-3640-41CC-A638-9495A630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238625"/>
            <a:ext cx="447675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Dogadam to z klientem i wrócę z decyzją.</a:t>
            </a:r>
          </a:p>
        </p:txBody>
      </p:sp>
    </p:spTree>
    <p:extLst>
      <p:ext uri="{BB962C8B-B14F-4D97-AF65-F5344CB8AC3E}">
        <p14:creationId xmlns:p14="http://schemas.microsoft.com/office/powerpoint/2010/main" val="20346933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4b964855204b0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E97CE-9B96-4567-99E5-766380B93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EDBF29-5D4C-4A1E-9A87-CF826F26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171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80DDD4-D91E-4608-A81D-B4FEA99F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048125"/>
            <a:ext cx="49530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 teraz wszystkie ustalenia z klientem idą przeze mnie.</a:t>
            </a:r>
          </a:p>
        </p:txBody>
      </p:sp>
    </p:spTree>
    <p:extLst>
      <p:ext uri="{BB962C8B-B14F-4D97-AF65-F5344CB8AC3E}">
        <p14:creationId xmlns:p14="http://schemas.microsoft.com/office/powerpoint/2010/main" val="18201953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62e25fd2484fe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04E461-E4BA-42FA-A73F-AF82C8CA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C522AF-7584-4CDB-BD2C-C6899187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6385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966127-AC9B-4AA9-965F-6BBA28A3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429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92A57-E552-4D51-9590-124BB3AF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857625"/>
            <a:ext cx="3476625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Zabrano nam informację i odpowiedzialność.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3E0A2-6B12-415A-8771-42E35F60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210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5440A8-D719-437E-A156-C60E81CB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0005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4CE59C-6CF9-4157-B81E-D74BF8C3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29125"/>
            <a:ext cx="323850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Wreszcie ktoś trzyma projekt.</a:t>
            </a:r>
          </a:p>
        </p:txBody>
      </p:sp>
    </p:spTree>
    <p:extLst>
      <p:ext uri="{BB962C8B-B14F-4D97-AF65-F5344CB8AC3E}">
        <p14:creationId xmlns:p14="http://schemas.microsoft.com/office/powerpoint/2010/main" val="10329173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c02117ed1e4f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D8F04-C9E8-47FE-AE9C-20289E51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E5A11-C157-49DA-805C-E63148DF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17E6D-F719-4EAE-A24B-9240068C6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90525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da się odpowiadać za wynik, jeśli nie mamy dostępu do rozmowy.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575702-054F-428F-AE1E-F967635D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3E6FB8-B48E-4959-94A0-CDA1A37B6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333875"/>
            <a:ext cx="32385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potrzebuję drugiego centrum dowodzenia.</a:t>
            </a:r>
          </a:p>
        </p:txBody>
      </p:sp>
    </p:spTree>
    <p:extLst>
      <p:ext uri="{BB962C8B-B14F-4D97-AF65-F5344CB8AC3E}">
        <p14:creationId xmlns:p14="http://schemas.microsoft.com/office/powerpoint/2010/main" val="15946550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5459f3ae2a41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B8CC6-55C5-410A-900C-1F2D5E54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FE2245-FACD-46F4-A2CB-FFA8D609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7E794F-031C-4865-BFD2-C9C63D91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810000"/>
            <a:ext cx="5048250" cy="1714500"/>
          </a:xfrm>
          <a:prstGeom xmlns:a="http://schemas.openxmlformats.org/drawingml/2006/main" prst="roundRect">
            <a:avLst>
              <a:gd name="adj" fmla="val 1444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Kluczowe negocjacje prowadzę ja. Techniczne ustalenia prowadzicie wy.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DD6AA-A90F-48FD-9873-6B460B31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6B0644-0F87-4440-BDAC-8D452C01E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wszyscy widzimy notatki.</a:t>
            </a:r>
          </a:p>
        </p:txBody>
      </p:sp>
    </p:spTree>
    <p:extLst>
      <p:ext uri="{BB962C8B-B14F-4D97-AF65-F5344CB8AC3E}">
        <p14:creationId xmlns:p14="http://schemas.microsoft.com/office/powerpoint/2010/main" val="445514735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AA3A1524-F738-4A64-A3B3-F60AD8E3E92D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F2FEA0E0-B9AD-4094-B062-E8AA3260F3FD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AE1397BC-3559-4DC2-BBB5-5158E989C92B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77346CF8-5089-4671-A8F4-83A7DEDCA48D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Zofia zwiększa kontrolę, ponieważ jedno centrum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decyzji oznacza dla niej jasną odpowiedzialność.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Olek i Jonas byli przyzwyczajeni do bezpośredniego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wpływu oraz pełnego dostępu do informacji. Ten sam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układ wygląda więc dla niej jak porządek, a dla nich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jak odebranie zaufania. Przy zmianie lidera trzeba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nazwać nowy kontrakt pracy: kto prowadzi które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rozmowy, kto podejmuje decyzje, kto odpowiada za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wynik i gdzie wszyscy widzą ustalenia.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1bd57855db154628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77346CF8-5089-4671-A8F4-83A7DEDCA48D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179019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2026-09-15T07:43:03.5380000Z</dcterms:created>
  <dcterms:modified xsi:type="dcterms:W3CDTF">2026-09-15T07:43:03.5380000Z</dcterms:modified>
</coreProperties>
</file>