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ed2a1f9bbf4b0a" /><Relationship Type="http://schemas.openxmlformats.org/officeDocument/2006/relationships/extended-properties" Target="/docProps/app.xml" Id="Rdf8ef2836a3c46ba" /><Relationship Type="http://schemas.openxmlformats.org/officeDocument/2006/relationships/officeDocument" Target="/ppt/presentation.xml" Id="R273a42a5c2474e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eee5abc47544bc"/>
  </p:sldMasterIdLst>
  <p:notesMasterIdLst>
    <p:notesMasterId xmlns:r="http://schemas.openxmlformats.org/officeDocument/2006/relationships" r:id="Rda00680ce84d4266"/>
  </p:notesMasterIdLst>
  <p:sldIdLst>
    <p:sldId xmlns:r="http://schemas.openxmlformats.org/officeDocument/2006/relationships" id="256" r:id="R098a7fd1a77549b5"/>
    <p:sldId xmlns:r="http://schemas.openxmlformats.org/officeDocument/2006/relationships" id="257" r:id="R48a80141c76b4970"/>
    <p:sldId xmlns:r="http://schemas.openxmlformats.org/officeDocument/2006/relationships" id="258" r:id="R4574c3a9bf9c4723"/>
    <p:sldId xmlns:r="http://schemas.openxmlformats.org/officeDocument/2006/relationships" id="259" r:id="Rb03725452bad4505"/>
    <p:sldId xmlns:r="http://schemas.openxmlformats.org/officeDocument/2006/relationships" id="260" r:id="R7ec4537efd2344fb"/>
    <p:sldId xmlns:r="http://schemas.openxmlformats.org/officeDocument/2006/relationships" id="261" r:id="R8cd0c6c76f314834"/>
    <p:sldId xmlns:r="http://schemas.openxmlformats.org/officeDocument/2006/relationships" id="262" r:id="R3909977c94cb416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e8330a0ec147d8" /><Relationship Type="http://schemas.openxmlformats.org/officeDocument/2006/relationships/slideMaster" Target="/ppt/slideMasters/slideMaster1.xml" Id="R0aeee5abc47544bc" /><Relationship Type="http://schemas.openxmlformats.org/officeDocument/2006/relationships/notesMaster" Target="/ppt/notesMasters/notesMaster1.xml" Id="Rda00680ce84d4266" /><Relationship Type="http://schemas.openxmlformats.org/officeDocument/2006/relationships/presProps" Target="/ppt/presProps.xml" Id="R7ef3981aace0425e" /><Relationship Type="http://schemas.openxmlformats.org/officeDocument/2006/relationships/tableStyles" Target="/ppt/tableStyles.xml" Id="R656b7abdc3df4eb9" /><Relationship Type="http://schemas.openxmlformats.org/officeDocument/2006/relationships/slide" Target="/ppt/slides/slide1.xml" Id="R098a7fd1a77549b5" /><Relationship Type="http://schemas.openxmlformats.org/officeDocument/2006/relationships/slide" Target="/ppt/slides/slide2.xml" Id="R48a80141c76b4970" /><Relationship Type="http://schemas.openxmlformats.org/officeDocument/2006/relationships/slide" Target="/ppt/slides/slide3.xml" Id="R4574c3a9bf9c4723" /><Relationship Type="http://schemas.openxmlformats.org/officeDocument/2006/relationships/slide" Target="/ppt/slides/slide4.xml" Id="Rb03725452bad4505" /><Relationship Type="http://schemas.openxmlformats.org/officeDocument/2006/relationships/slide" Target="/ppt/slides/slide5.xml" Id="R7ec4537efd2344fb" /><Relationship Type="http://schemas.openxmlformats.org/officeDocument/2006/relationships/slide" Target="/ppt/slides/slide6.xml" Id="R8cd0c6c76f314834" /><Relationship Type="http://schemas.openxmlformats.org/officeDocument/2006/relationships/slide" Target="/ppt/slides/slide7.xml" Id="R3909977c94cb41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96ea026a1f4af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c35488f2044717" /><Relationship Type="http://schemas.openxmlformats.org/officeDocument/2006/relationships/notesMaster" Target="/ppt/notesMasters/notesMaster1.xml" Id="R7b1616a2879640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31ebe4962f4f66" /><Relationship Type="http://schemas.openxmlformats.org/officeDocument/2006/relationships/notesMaster" Target="/ppt/notesMasters/notesMaster1.xml" Id="Rd64a0c4418f248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7d1ebe269340da" /><Relationship Type="http://schemas.openxmlformats.org/officeDocument/2006/relationships/notesMaster" Target="/ppt/notesMasters/notesMaster1.xml" Id="R8bd7b5a2ae684c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d9e025225b437c" /><Relationship Type="http://schemas.openxmlformats.org/officeDocument/2006/relationships/notesMaster" Target="/ppt/notesMasters/notesMaster1.xml" Id="Ra7b3c78ab6b74e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aae10295574a23" /><Relationship Type="http://schemas.openxmlformats.org/officeDocument/2006/relationships/notesMaster" Target="/ppt/notesMasters/notesMaster1.xml" Id="R30716b663dd64d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fb800b1cd54737" /><Relationship Type="http://schemas.openxmlformats.org/officeDocument/2006/relationships/notesMaster" Target="/ppt/notesMasters/notesMaster1.xml" Id="R2a262c0ec56246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5cf6513e3d48e4" /><Relationship Type="http://schemas.openxmlformats.org/officeDocument/2006/relationships/notesMaster" Target="/ppt/notesMasters/notesMaster1.xml" Id="R9de48b0b861346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Olek upraszcza proces należący do Marka. Widzi usprawnienie, podczas gdy Marek widzi ingerencję w obszar wiedzy, za który odpowiada.</a:t>
            </a:r>
          </a:p>
          <a:p xmlns:a="http://schemas.openxmlformats.org/drawingml/2006/main">
            <a:r>
              <a:t>Temat: Usprawnienie a zawodowe terytorium. Bohaterowie: Olek, Marek.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Kadr 1 z 6. Olek widzi sześć zbędnych kroków w narzędziu sprzedaży.</a:t>
            </a:r>
          </a:p>
          <a:p xmlns:a="http://schemas.openxmlformats.org/drawingml/2006/main">
            <a:r>
              <a:t>Olek: Da się to skrócić z sześciu kroków do dwóch.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Kadr 2 z 6. Olek robi prototyp po rozmowach z użytkownikami.</a:t>
            </a:r>
          </a:p>
          <a:p xmlns:a="http://schemas.openxmlformats.org/drawingml/2006/main">
            <a:r>
              <a:t>Olek: Wszyscy na to narzekają. Zrobię prostszą wersję.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Kadr 3 z 6. Marek widzi nową wersję i reaguje mocno.</a:t>
            </a:r>
          </a:p>
          <a:p xmlns:a="http://schemas.openxmlformats.org/drawingml/2006/main">
            <a:r>
              <a:t>Marek: Kto ci powiedział, żeby ruszać ten proces? | Olek: Nikt. Chciałem go uprościć.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Kadr 4 z 6. Marek pokazuje stare materiały i historię decyzji.</a:t>
            </a:r>
          </a:p>
          <a:p xmlns:a="http://schemas.openxmlformats.org/drawingml/2006/main">
            <a:r>
              <a:t>Marek: Ja to układałem latami. Wiesz, po co powstały te kroki? | Olek: Ja poprawiam proces. On słyszy ocenę swojej pracy.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Kadr 5 z 6. Wspólnie oddzielają wymagania od elementów, które można uprościć.</a:t>
            </a:r>
          </a:p>
          <a:p xmlns:a="http://schemas.openxmlformats.org/drawingml/2006/main">
            <a:r>
              <a:t>Olek: Pokaż mi, czego nie możemy zgubić. | Marek: A ty pokaż mi, co naprawdę można uprościć.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Nie ruszaj mojego obszaru.</a:t>
            </a:r>
          </a:p>
          <a:p xmlns:a="http://schemas.openxmlformats.org/drawingml/2006/main">
            <a:r>
              <a:t>Podsumowanie Em: Olek widzi proces, który można usprawnić. Marek widzi w nim również lata własnej wiedzy, decyzji i odpowiedzialności. Dlatego propozycja zmiany może zabrzmieć jak ocena jego dotychczasowej pracy. Zanim zaczniesz upraszczać cudzy obszar, zapytaj, jakie wymagania i doświadczenia stoją za obecnym rozwiązaniem. Dopiero potem wspólnie oddzielcie to, czego nie wolno zgubić, od tego, co naprawdę można zmienić.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9390ef990e4b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ec9f0e91094230" /><Relationship Type="http://schemas.openxmlformats.org/officeDocument/2006/relationships/slideLayout" Target="/ppt/slideLayouts/slideLayout1.xml" Id="R84444a954d8345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444a954d8345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81f0eec7114d50" /><Relationship Type="http://schemas.openxmlformats.org/officeDocument/2006/relationships/notesSlide" Target="/ppt/notesSlides/notesSlide1.xml" Id="R9ed13618404540f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91251d7f32b4625"/><Relationship Type="http://schemas.openxmlformats.org/officeDocument/2006/relationships/image" Target="../media/image.png" Id="R850fd7e7784949ea"/><Relationship Type="http://schemas.openxmlformats.org/officeDocument/2006/relationships/notesSlide" Target="/ppt/notesSlides/notesSlide2.xml" Id="Ra316062eb9894db9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8bb87d8d2814889"/><Relationship Type="http://schemas.openxmlformats.org/officeDocument/2006/relationships/image" Target="../media/image2.png" Id="R4049bea810164361"/><Relationship Type="http://schemas.openxmlformats.org/officeDocument/2006/relationships/notesSlide" Target="/ppt/notesSlides/notesSlide3.xml" Id="R19015e8e401742bb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cacac5d456a4a95"/><Relationship Type="http://schemas.openxmlformats.org/officeDocument/2006/relationships/image" Target="../media/image3.png" Id="R12ba6122f1fb4e28"/><Relationship Type="http://schemas.openxmlformats.org/officeDocument/2006/relationships/notesSlide" Target="/ppt/notesSlides/notesSlide4.xml" Id="Rafd4bffc7baa40c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3ffd81dd73f4c55"/><Relationship Type="http://schemas.openxmlformats.org/officeDocument/2006/relationships/image" Target="../media/image4.png" Id="R7864aa9f720c4f22"/><Relationship Type="http://schemas.openxmlformats.org/officeDocument/2006/relationships/notesSlide" Target="/ppt/notesSlides/notesSlide5.xml" Id="R424c297991914d8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68fedc8b3aa4101"/><Relationship Type="http://schemas.openxmlformats.org/officeDocument/2006/relationships/image" Target="../media/image5.png" Id="R0c80a55643464804"/><Relationship Type="http://schemas.openxmlformats.org/officeDocument/2006/relationships/notesSlide" Target="/ppt/notesSlides/notesSlide6.xml" Id="R62d226f8375a42f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a39e1ff820b46c8"/><Relationship Type="http://schemas.openxmlformats.org/officeDocument/2006/relationships/image" Target="../media/image6.png" Id="Ra91fdb83ec024837"/><Relationship Type="http://schemas.openxmlformats.org/officeDocument/2006/relationships/notesSlide" Target="/ppt/notesSlides/notesSlide7.xml" Id="Rd35930c720de4a7b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F45BA-67B7-4C0A-A95B-15AF99BA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2F384-04AB-4F2B-B5E4-7EC611550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Nie ruszaj mojego obszaru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CC30A7-B332-4BA5-A9C6-7FEA0BB1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Usprawnienie a zawodowe terytorium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5516B-F28D-4E3F-A052-BBB60C87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Olek upraszcza proces należący do Marka. Widzi usprawnienie, podczas gdy Marek widzi ingerencję w obszar wiedzy, za który odpowiada.</a:t>
            </a:r>
          </a:p>
        </p:txBody>
      </p:sp>
    </p:spTree>
    <p:extLst>
      <p:ext uri="{BB962C8B-B14F-4D97-AF65-F5344CB8AC3E}">
        <p14:creationId xmlns:p14="http://schemas.microsoft.com/office/powerpoint/2010/main" val="1340527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0fd7e7784949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884F73-AB58-4C51-A9AC-FE3E8985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8796BE-17FD-462C-B1CF-BC2CA3C8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1175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DBD7F-8FB1-425F-9502-36D3B905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43815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Da się to skrócić z sześciu kroków do dwóch.</a:t>
            </a:r>
          </a:p>
        </p:txBody>
      </p:sp>
    </p:spTree>
    <p:extLst>
      <p:ext uri="{BB962C8B-B14F-4D97-AF65-F5344CB8AC3E}">
        <p14:creationId xmlns:p14="http://schemas.microsoft.com/office/powerpoint/2010/main" val="3156935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9bea81016436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11B441-08D3-4FDB-9316-A07666BA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62426-25A3-4541-BC9C-5634EAD2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195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2F7FF-8919-46F9-BB5E-FA2875D5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810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4F58D4-AE0F-4A55-9C8C-1A944CF9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238625"/>
            <a:ext cx="4572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Wszyscy na to narzekają. Zrobię prostszą wersję.</a:t>
            </a:r>
          </a:p>
        </p:txBody>
      </p:sp>
    </p:spTree>
    <p:extLst>
      <p:ext uri="{BB962C8B-B14F-4D97-AF65-F5344CB8AC3E}">
        <p14:creationId xmlns:p14="http://schemas.microsoft.com/office/powerpoint/2010/main" val="4570569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a6122f1fb4e2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364577-E527-4D28-89D8-E3F9ED9F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8AD80-EA41-4719-ACF5-98F870BA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219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717AA-4F88-4CB0-B693-B2FF7B88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95750"/>
            <a:ext cx="352425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Kto ci powiedział, żeby ruszać ten proces?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B34DA9-D7FA-4E9F-AC4E-F39461FC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3552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F0542E-C39C-402C-9337-7DA3E08AB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29125"/>
            <a:ext cx="3286125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Nikt. Chciałem go uprościć.</a:t>
            </a:r>
          </a:p>
        </p:txBody>
      </p:sp>
    </p:spTree>
    <p:extLst>
      <p:ext uri="{BB962C8B-B14F-4D97-AF65-F5344CB8AC3E}">
        <p14:creationId xmlns:p14="http://schemas.microsoft.com/office/powerpoint/2010/main" val="2633339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4aa9f720c4f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AC0EC6-5B43-4C33-9173-07FC8D5A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A7D016-2148-4EFB-8C25-B5EBD6B4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0675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87AF1A-073C-4D21-9AD3-2ADBB6D8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714750" cy="1714500"/>
          </a:xfrm>
          <a:prstGeom xmlns:a="http://schemas.openxmlformats.org/drawingml/2006/main" prst="roundRect">
            <a:avLst>
              <a:gd name="adj" fmla="val 1444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 to układałem latami. Wiesz, po co powstały te kroki?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D1300-B3CA-4FFB-966B-6470A5EE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535E3-0B29-4E98-86DE-64B06F96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47272-5ADA-47BF-A1B6-61C288DD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33875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 poprawiam proces. On słyszy ocenę swojej pracy.</a:t>
            </a:r>
          </a:p>
        </p:txBody>
      </p:sp>
    </p:spTree>
    <p:extLst>
      <p:ext uri="{BB962C8B-B14F-4D97-AF65-F5344CB8AC3E}">
        <p14:creationId xmlns:p14="http://schemas.microsoft.com/office/powerpoint/2010/main" val="11219444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0a556434648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1F596-61D3-4886-8951-089EB9B8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7DF577-8819-483D-BC24-12AFDB28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EFBB6-FFD0-4374-BE95-9DA50A42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Pokaż mi, czego nie możemy zgubić.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C0103F-3766-4381-810C-FB21B804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3600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7D96A-F141-4E98-BC33-B0EB3BF4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76750"/>
            <a:ext cx="352425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ty pokaż mi, co naprawdę można uprościć.</a:t>
            </a:r>
          </a:p>
        </p:txBody>
      </p:sp>
    </p:spTree>
    <p:extLst>
      <p:ext uri="{BB962C8B-B14F-4D97-AF65-F5344CB8AC3E}">
        <p14:creationId xmlns:p14="http://schemas.microsoft.com/office/powerpoint/2010/main" val="1053748198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9F0A0A0B-572A-4144-B64B-7B6B699F25CE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B25069A3-6C3D-4588-9ECF-2144D094047A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5BF124F6-3536-4B3D-9FB6-D0592D4D7865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79D9659B-9B9E-41DE-ACEE-7E0B14497BC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 widzi proces, który można usprawnić. Marek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widzi w nim również lata własnej wiedzy, decyzji i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odpowiedzialności. Dlatego propozycja zmiany może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zabrzmieć jak ocena jego dotychczasowej pracy. Zanim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zaczniesz upraszczać cudzy obszar, zapytaj, jakie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wymagania i doświadczenia stoją za obecnym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rozwiązaniem. Dopiero potem wspólnie oddzielcie to,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czego nie wolno zgubić, od tego, co naprawdę można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zmienić.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a91fdb83ec024837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79D9659B-9B9E-41DE-ACEE-7E0B14497BC6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0626737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2026-09-15T07:42:35.1260000Z</dcterms:created>
  <dcterms:modified xsi:type="dcterms:W3CDTF">2026-09-15T07:42:35.1260000Z</dcterms:modified>
</coreProperties>
</file>