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fa93651c774543" /><Relationship Type="http://schemas.openxmlformats.org/officeDocument/2006/relationships/extended-properties" Target="/docProps/app.xml" Id="Rc6eb1299b4be46f1" /><Relationship Type="http://schemas.openxmlformats.org/officeDocument/2006/relationships/officeDocument" Target="/ppt/presentation.xml" Id="R1759178c08bd48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4a1900686c4c5c"/>
  </p:sldMasterIdLst>
  <p:notesMasterIdLst>
    <p:notesMasterId xmlns:r="http://schemas.openxmlformats.org/officeDocument/2006/relationships" r:id="R2bfa35b6d23e43fd"/>
  </p:notesMasterIdLst>
  <p:sldIdLst>
    <p:sldId xmlns:r="http://schemas.openxmlformats.org/officeDocument/2006/relationships" id="256" r:id="R150fd400675743ff"/>
    <p:sldId xmlns:r="http://schemas.openxmlformats.org/officeDocument/2006/relationships" id="257" r:id="Rac34639971324b49"/>
    <p:sldId xmlns:r="http://schemas.openxmlformats.org/officeDocument/2006/relationships" id="258" r:id="R8be1c715e2c545cd"/>
    <p:sldId xmlns:r="http://schemas.openxmlformats.org/officeDocument/2006/relationships" id="259" r:id="Rbcb18004eb4f4980"/>
    <p:sldId xmlns:r="http://schemas.openxmlformats.org/officeDocument/2006/relationships" id="260" r:id="R41c704e53b774cf7"/>
    <p:sldId xmlns:r="http://schemas.openxmlformats.org/officeDocument/2006/relationships" id="261" r:id="R3c7d5c2f440b429c"/>
    <p:sldId xmlns:r="http://schemas.openxmlformats.org/officeDocument/2006/relationships" id="262" r:id="Ra88113881c584201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b4db242ce804312" /><Relationship Type="http://schemas.openxmlformats.org/officeDocument/2006/relationships/slideMaster" Target="/ppt/slideMasters/slideMaster1.xml" Id="R524a1900686c4c5c" /><Relationship Type="http://schemas.openxmlformats.org/officeDocument/2006/relationships/notesMaster" Target="/ppt/notesMasters/notesMaster1.xml" Id="R2bfa35b6d23e43fd" /><Relationship Type="http://schemas.openxmlformats.org/officeDocument/2006/relationships/presProps" Target="/ppt/presProps.xml" Id="Rd910532762064f70" /><Relationship Type="http://schemas.openxmlformats.org/officeDocument/2006/relationships/tableStyles" Target="/ppt/tableStyles.xml" Id="Rcfac8c5c0548418f" /><Relationship Type="http://schemas.openxmlformats.org/officeDocument/2006/relationships/slide" Target="/ppt/slides/slide1.xml" Id="R150fd400675743ff" /><Relationship Type="http://schemas.openxmlformats.org/officeDocument/2006/relationships/slide" Target="/ppt/slides/slide2.xml" Id="Rac34639971324b49" /><Relationship Type="http://schemas.openxmlformats.org/officeDocument/2006/relationships/slide" Target="/ppt/slides/slide3.xml" Id="R8be1c715e2c545cd" /><Relationship Type="http://schemas.openxmlformats.org/officeDocument/2006/relationships/slide" Target="/ppt/slides/slide4.xml" Id="Rbcb18004eb4f4980" /><Relationship Type="http://schemas.openxmlformats.org/officeDocument/2006/relationships/slide" Target="/ppt/slides/slide5.xml" Id="R41c704e53b774cf7" /><Relationship Type="http://schemas.openxmlformats.org/officeDocument/2006/relationships/slide" Target="/ppt/slides/slide6.xml" Id="R3c7d5c2f440b429c" /><Relationship Type="http://schemas.openxmlformats.org/officeDocument/2006/relationships/slide" Target="/ppt/slides/slide7.xml" Id="Ra88113881c5842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25bcf371d94b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9ff30a61ec4d8f" /><Relationship Type="http://schemas.openxmlformats.org/officeDocument/2006/relationships/notesMaster" Target="/ppt/notesMasters/notesMaster1.xml" Id="Rd1a7ec6851b84e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13b585beec4f31" /><Relationship Type="http://schemas.openxmlformats.org/officeDocument/2006/relationships/notesMaster" Target="/ppt/notesMasters/notesMaster1.xml" Id="Rd96f72444bef49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30b8db2db54c37" /><Relationship Type="http://schemas.openxmlformats.org/officeDocument/2006/relationships/notesMaster" Target="/ppt/notesMasters/notesMaster1.xml" Id="R7acbdd77be49445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38c6c52697f46c7" /><Relationship Type="http://schemas.openxmlformats.org/officeDocument/2006/relationships/notesMaster" Target="/ppt/notesMasters/notesMaster1.xml" Id="R761a380dca9f47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96d590058949ea" /><Relationship Type="http://schemas.openxmlformats.org/officeDocument/2006/relationships/notesMaster" Target="/ppt/notesMasters/notesMaster1.xml" Id="R34b62d6bec154e1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39f046c7e314400" /><Relationship Type="http://schemas.openxmlformats.org/officeDocument/2006/relationships/notesMaster" Target="/ppt/notesMasters/notesMaster1.xml" Id="Rd53934eacb8c46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d68b1c72d64239" /><Relationship Type="http://schemas.openxmlformats.org/officeDocument/2006/relationships/notesMaster" Target="/ppt/notesMasters/notesMaster1.xml" Id="Re5928d262a75448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Przyszłam po odpowiedź, dostałam pytanie.</a:t>
            </a:r>
          </a:p>
          <a:p xmlns:a="http://schemas.openxmlformats.org/drawingml/2006/main">
            <a:r>
              <a:t>Helena odpowiada pytaniami, żeby rozwinąć myślenie Amiry. Amira przyszła jednak po ekspercką decyzję i odczytuje pytania jako brak pomocy.</a:t>
            </a:r>
          </a:p>
          <a:p xmlns:a="http://schemas.openxmlformats.org/drawingml/2006/main">
            <a:r>
              <a:t>Temat: Coaching a oczekiwanie odpowiedzi. Bohaterowie: Helena, Amira.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Przyszłam po odpowiedź, dostałam pytanie.</a:t>
            </a:r>
          </a:p>
          <a:p xmlns:a="http://schemas.openxmlformats.org/drawingml/2006/main">
            <a:r>
              <a:t>Kadr 1 z 6. Amira przychodzi z trudnym problemem projektowym.</a:t>
            </a:r>
          </a:p>
          <a:p xmlns:a="http://schemas.openxmlformats.org/drawingml/2006/main">
            <a:r>
              <a:t>Amira: Hela, który wariant wybieramy?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Przyszłam po odpowiedź, dostałam pytanie.</a:t>
            </a:r>
          </a:p>
          <a:p xmlns:a="http://schemas.openxmlformats.org/drawingml/2006/main">
            <a:r>
              <a:t>Kadr 2 z 6. Helena zamiast odpowiedzieć, odbija pytanie.</a:t>
            </a:r>
          </a:p>
          <a:p xmlns:a="http://schemas.openxmlformats.org/drawingml/2006/main">
            <a:r>
              <a:t>Helena: A ty co proponujesz? | Amira: Przyszłam po jej odpowiedź. Czy jej nie ma?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Przyszłam po odpowiedź, dostałam pytanie.</a:t>
            </a:r>
          </a:p>
          <a:p xmlns:a="http://schemas.openxmlformats.org/drawingml/2006/main">
            <a:r>
              <a:t>Kadr 3 z 6. Helena dalej prowadzi pytaniami; Amira nie wie, w jakim trybie są.</a:t>
            </a:r>
          </a:p>
          <a:p xmlns:a="http://schemas.openxmlformats.org/drawingml/2006/main">
            <a:r>
              <a:t>Helena: Co przemawia za B? Co ryzykujemy przy A? | Amira: Mam się uczyć czy dostać decyzję?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Przyszłam po odpowiedź, dostałam pytanie.</a:t>
            </a:r>
          </a:p>
          <a:p xmlns:a="http://schemas.openxmlformats.org/drawingml/2006/main">
            <a:r>
              <a:t>Kadr 4 z 6. Helena orientuje się, że nie nazwała celu rozmowy.</a:t>
            </a:r>
          </a:p>
          <a:p xmlns:a="http://schemas.openxmlformats.org/drawingml/2006/main">
            <a:r>
              <a:t>Helena: Masz rację. Ja teraz coachuję, a ty przyszłaś po konsultację.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Przyszłam po odpowiedź, dostałam pytanie.</a:t>
            </a:r>
          </a:p>
          <a:p xmlns:a="http://schemas.openxmlformats.org/drawingml/2006/main">
            <a:r>
              <a:t>Kadr 5 z 6. Helena jasno ustawia tryb.</a:t>
            </a:r>
          </a:p>
          <a:p xmlns:a="http://schemas.openxmlformats.org/drawingml/2006/main">
            <a:r>
              <a:t>Helena: Mam własną opinię. Najpierw chcę usłyszeć twoją, potem powiem swoją. | Amira: Teraz wiem, po co pytasz.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Historia z pracy: Przyszłam po odpowiedź, dostałam pytanie.</a:t>
            </a:r>
          </a:p>
          <a:p xmlns:a="http://schemas.openxmlformats.org/drawingml/2006/main">
            <a:r>
              <a:t>Podsumowanie Em: Helena używa pytań, żeby uruchomić samodzielne myślenie Amiry, a Amira przyszła po ekspercką odpowiedź. Ta sama technika coachingowa wygląda dla liderki jak wartościowe wsparcie, a dla pracowniczki jak unikanie decyzji. Na początku rozmowy warto jasno powiedzieć, czy celem jest coaching, konsultacja czy podjęcie decyzji.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4fa1639f0c47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c9fbad322b4a31" /><Relationship Type="http://schemas.openxmlformats.org/officeDocument/2006/relationships/slideLayout" Target="/ppt/slideLayouts/slideLayout1.xml" Id="R0089990a17da43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89990a17da43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931e56f154574" /><Relationship Type="http://schemas.openxmlformats.org/officeDocument/2006/relationships/notesSlide" Target="/ppt/notesSlides/notesSlide1.xml" Id="R4227c40d65da49ee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c059f3f71714d83"/><Relationship Type="http://schemas.openxmlformats.org/officeDocument/2006/relationships/image" Target="../media/image.png" Id="R53ba1e8ae3e84c63"/><Relationship Type="http://schemas.openxmlformats.org/officeDocument/2006/relationships/notesSlide" Target="/ppt/notesSlides/notesSlide2.xml" Id="R88a6144a23c54fb5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cfa9c9d1e064b58"/><Relationship Type="http://schemas.openxmlformats.org/officeDocument/2006/relationships/image" Target="../media/image2.png" Id="R1bfc79fc7d2a4efb"/><Relationship Type="http://schemas.openxmlformats.org/officeDocument/2006/relationships/notesSlide" Target="/ppt/notesSlides/notesSlide3.xml" Id="Rea7a09f556684da2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617a9855aab444f"/><Relationship Type="http://schemas.openxmlformats.org/officeDocument/2006/relationships/image" Target="../media/image3.png" Id="Rdfa17e7a7e4e4c46"/><Relationship Type="http://schemas.openxmlformats.org/officeDocument/2006/relationships/notesSlide" Target="/ppt/notesSlides/notesSlide4.xml" Id="R9ff438490f7b48f6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bd9c343598f41bc"/><Relationship Type="http://schemas.openxmlformats.org/officeDocument/2006/relationships/image" Target="../media/image4.png" Id="R6ad0f452c29d41a8"/><Relationship Type="http://schemas.openxmlformats.org/officeDocument/2006/relationships/notesSlide" Target="/ppt/notesSlides/notesSlide5.xml" Id="R50189e63f4e44d7a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80220b2e7a6470f"/><Relationship Type="http://schemas.openxmlformats.org/officeDocument/2006/relationships/image" Target="../media/image5.png" Id="Rcd7bbf274d474d36"/><Relationship Type="http://schemas.openxmlformats.org/officeDocument/2006/relationships/notesSlide" Target="/ppt/notesSlides/notesSlide6.xml" Id="R330a15a0e9584af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83b9c104e144d53"/><Relationship Type="http://schemas.openxmlformats.org/officeDocument/2006/relationships/image" Target="../media/image6.png" Id="R9e319ac816ed4a40"/><Relationship Type="http://schemas.openxmlformats.org/officeDocument/2006/relationships/notesSlide" Target="/ppt/notesSlides/notesSlide7.xml" Id="Rf89ef1d556f14e92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3C5DD9-8935-4564-914C-B2E666BE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HISTORIE Z PRACY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A8AB41-8DAF-46B6-A983-B95F5838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Przyszłam po odpowiedź, dostałam pytanie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E977EC-24EC-49A5-B20C-9ED77045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Coaching a oczekiwanie odpowiedzi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F8FBDD-44BF-43D0-836A-7C301BB4F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Helena odpowiada pytaniami, żeby rozwinąć myślenie Amiry. Amira przyszła jednak po ekspercką decyzję i odczytuje pytania jako brak pomocy.</a:t>
            </a:r>
          </a:p>
        </p:txBody>
      </p:sp>
    </p:spTree>
    <p:extLst>
      <p:ext uri="{BB962C8B-B14F-4D97-AF65-F5344CB8AC3E}">
        <p14:creationId xmlns:p14="http://schemas.microsoft.com/office/powerpoint/2010/main" val="12226308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ba1e8ae3e84c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64F390-A169-496E-95D2-6FA314A5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1472E-6782-4B55-9624-74D77E60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79095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5C0EE6-009F-4180-BD4D-07F2AC853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67250"/>
            <a:ext cx="4095750" cy="1047750"/>
          </a:xfrm>
          <a:prstGeom xmlns:a="http://schemas.openxmlformats.org/drawingml/2006/main" prst="roundRect">
            <a:avLst>
              <a:gd name="adj" fmla="val 23636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Hela, który wariant wybieramy?</a:t>
            </a:r>
          </a:p>
        </p:txBody>
      </p:sp>
    </p:spTree>
    <p:extLst>
      <p:ext uri="{BB962C8B-B14F-4D97-AF65-F5344CB8AC3E}">
        <p14:creationId xmlns:p14="http://schemas.microsoft.com/office/powerpoint/2010/main" val="20897240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c79fc7d2a4ef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3BE140-7C87-4F98-894F-FA553E56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400383-B22D-46FA-9204-85418162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6957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4B91C4-D12F-4184-B102-3A90CD6C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572000"/>
            <a:ext cx="2857500" cy="1047750"/>
          </a:xfrm>
          <a:prstGeom xmlns:a="http://schemas.openxmlformats.org/drawingml/2006/main" prst="roundRect">
            <a:avLst>
              <a:gd name="adj" fmla="val 23636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 ty co proponujesz?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D6558A-D1D1-40C4-B748-F9408F17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481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4A4C56-E38F-4171-9111-15E896A20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385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730A2D-32C5-47A5-A84E-595A462D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267200"/>
            <a:ext cx="361950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Przyszłam po jej odpowiedź. Czy jej nie ma?</a:t>
            </a:r>
          </a:p>
        </p:txBody>
      </p:sp>
    </p:spTree>
    <p:extLst>
      <p:ext uri="{BB962C8B-B14F-4D97-AF65-F5344CB8AC3E}">
        <p14:creationId xmlns:p14="http://schemas.microsoft.com/office/powerpoint/2010/main" val="19911987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a17e7a7e4e4c4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9F610-63A5-4953-BD00-E141D95A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5FBE6A-94E8-46BC-ACE5-C030295D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290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A2D9B7-5F6D-4F0D-B9B4-0678944E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05300"/>
            <a:ext cx="361950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Co przemawia za B? Co ryzykujemy przy A?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139034-62E1-490D-A79E-5985E5FA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4290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B78625-6E7C-4852-A6B2-62D413E2A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305300"/>
            <a:ext cx="352425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Mam się uczyć czy dostać decyzję?</a:t>
            </a:r>
          </a:p>
        </p:txBody>
      </p:sp>
    </p:spTree>
    <p:extLst>
      <p:ext uri="{BB962C8B-B14F-4D97-AF65-F5344CB8AC3E}">
        <p14:creationId xmlns:p14="http://schemas.microsoft.com/office/powerpoint/2010/main" val="16677846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d0f452c29d41a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7F2F07-7DCF-4A4D-8442-0061D37E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B38588-D393-4A92-BB46-96B7899EB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E3C3CA-CE1E-439F-A2FE-12DDEC26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552450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Masz rację. Ja teraz coachuję, a ty przyszłaś po konsultację.</a:t>
            </a:r>
          </a:p>
        </p:txBody>
      </p:sp>
    </p:spTree>
    <p:extLst>
      <p:ext uri="{BB962C8B-B14F-4D97-AF65-F5344CB8AC3E}">
        <p14:creationId xmlns:p14="http://schemas.microsoft.com/office/powerpoint/2010/main" val="18424537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7bbf274d474d3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7D3DE-78D0-41E4-A18B-3E83CDE3D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9FEF89-0316-4B95-98CD-D1CD6401B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2385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157986-64B1-416C-A2F3-76DD2107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114800"/>
            <a:ext cx="5143500" cy="1666875"/>
          </a:xfrm>
          <a:prstGeom xmlns:a="http://schemas.openxmlformats.org/drawingml/2006/main" prst="roundRect">
            <a:avLst>
              <a:gd name="adj" fmla="val 1485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Mam własną opinię. Najpierw chcę usłyszeć twoją, potem powiem swoją.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051101-9A19-468D-94F8-A9F38142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886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95D475-FBCC-4034-8467-84BBF9EF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762500"/>
            <a:ext cx="1809750" cy="857250"/>
          </a:xfrm>
          <a:prstGeom xmlns:a="http://schemas.openxmlformats.org/drawingml/2006/main" prst="roundRect">
            <a:avLst>
              <a:gd name="adj" fmla="val 2888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Teraz wiem, po co pytasz.</a:t>
            </a:r>
          </a:p>
        </p:txBody>
      </p:sp>
    </p:spTree>
    <p:extLst>
      <p:ext uri="{BB962C8B-B14F-4D97-AF65-F5344CB8AC3E}">
        <p14:creationId xmlns:p14="http://schemas.microsoft.com/office/powerpoint/2010/main" val="183104776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AC3F1230-822A-466C-B322-6C088208D1EB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93CF6CB8-3630-494B-A209-809C929FB785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B73526DA-0226-48E3-90C9-7C2BE53AEBC2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76033DB6-0098-41F4-80DC-DCB73E826848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Helena używa pytań, żeby uruchomić samodzielne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myślenie Amiry, a Amira przyszła po ekspercką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odpowiedź. Ta sama technika coachingowa wygląda dla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liderki jak wartościowe wsparcie, a dla pracowniczki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jak unikanie decyzji. Na początku rozmowy warto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jasno powiedzieć, czy celem jest coaching,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konsultacja czy podjęcie decyzji.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9e319ac816ed4a40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76033DB6-0098-41F4-80DC-DCB73E826848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2327628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2026-09-15T07:42:15.2400000Z</dcterms:created>
  <dcterms:modified xsi:type="dcterms:W3CDTF">2026-09-15T07:42:15.2400000Z</dcterms:modified>
</coreProperties>
</file>