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7a4ad617224977" /><Relationship Type="http://schemas.openxmlformats.org/officeDocument/2006/relationships/extended-properties" Target="/docProps/app.xml" Id="R9fb4c3a7225d4e59" /><Relationship Type="http://schemas.openxmlformats.org/officeDocument/2006/relationships/officeDocument" Target="/ppt/presentation.xml" Id="Rda8b04d9d51d41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44b3aa0d41455e"/>
  </p:sldMasterIdLst>
  <p:notesMasterIdLst>
    <p:notesMasterId xmlns:r="http://schemas.openxmlformats.org/officeDocument/2006/relationships" r:id="R202c0250eb3c4fdf"/>
  </p:notesMasterIdLst>
  <p:sldIdLst>
    <p:sldId xmlns:r="http://schemas.openxmlformats.org/officeDocument/2006/relationships" id="256" r:id="Rea2d6591e6394600"/>
    <p:sldId xmlns:r="http://schemas.openxmlformats.org/officeDocument/2006/relationships" id="257" r:id="R60ad05ac9475464b"/>
    <p:sldId xmlns:r="http://schemas.openxmlformats.org/officeDocument/2006/relationships" id="258" r:id="R769e04365d4745d5"/>
    <p:sldId xmlns:r="http://schemas.openxmlformats.org/officeDocument/2006/relationships" id="259" r:id="R29acccddc3ee4807"/>
    <p:sldId xmlns:r="http://schemas.openxmlformats.org/officeDocument/2006/relationships" id="260" r:id="R9197b97c8dac473e"/>
    <p:sldId xmlns:r="http://schemas.openxmlformats.org/officeDocument/2006/relationships" id="261" r:id="R2d862beb00eb4472"/>
    <p:sldId xmlns:r="http://schemas.openxmlformats.org/officeDocument/2006/relationships" id="262" r:id="R1183059c83824a8c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d29b40f73345c1" /><Relationship Type="http://schemas.openxmlformats.org/officeDocument/2006/relationships/slideMaster" Target="/ppt/slideMasters/slideMaster1.xml" Id="R2a44b3aa0d41455e" /><Relationship Type="http://schemas.openxmlformats.org/officeDocument/2006/relationships/notesMaster" Target="/ppt/notesMasters/notesMaster1.xml" Id="R202c0250eb3c4fdf" /><Relationship Type="http://schemas.openxmlformats.org/officeDocument/2006/relationships/presProps" Target="/ppt/presProps.xml" Id="R5853566ee8744b9a" /><Relationship Type="http://schemas.openxmlformats.org/officeDocument/2006/relationships/tableStyles" Target="/ppt/tableStyles.xml" Id="Re9dc2db1539244bd" /><Relationship Type="http://schemas.openxmlformats.org/officeDocument/2006/relationships/slide" Target="/ppt/slides/slide1.xml" Id="Rea2d6591e6394600" /><Relationship Type="http://schemas.openxmlformats.org/officeDocument/2006/relationships/slide" Target="/ppt/slides/slide2.xml" Id="R60ad05ac9475464b" /><Relationship Type="http://schemas.openxmlformats.org/officeDocument/2006/relationships/slide" Target="/ppt/slides/slide3.xml" Id="R769e04365d4745d5" /><Relationship Type="http://schemas.openxmlformats.org/officeDocument/2006/relationships/slide" Target="/ppt/slides/slide4.xml" Id="R29acccddc3ee4807" /><Relationship Type="http://schemas.openxmlformats.org/officeDocument/2006/relationships/slide" Target="/ppt/slides/slide5.xml" Id="R9197b97c8dac473e" /><Relationship Type="http://schemas.openxmlformats.org/officeDocument/2006/relationships/slide" Target="/ppt/slides/slide6.xml" Id="R2d862beb00eb4472" /><Relationship Type="http://schemas.openxmlformats.org/officeDocument/2006/relationships/slide" Target="/ppt/slides/slide7.xml" Id="R1183059c83824a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1cfdf6106145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9eba95436b413d" /><Relationship Type="http://schemas.openxmlformats.org/officeDocument/2006/relationships/notesMaster" Target="/ppt/notesMasters/notesMaster1.xml" Id="Rcdbac93695964c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f2e61802f545cc" /><Relationship Type="http://schemas.openxmlformats.org/officeDocument/2006/relationships/notesMaster" Target="/ppt/notesMasters/notesMaster1.xml" Id="R9c87ded5269149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213ccaa8b5486a" /><Relationship Type="http://schemas.openxmlformats.org/officeDocument/2006/relationships/notesMaster" Target="/ppt/notesMasters/notesMaster1.xml" Id="Rc9689ebb6f2d4e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caea7b20b84e11" /><Relationship Type="http://schemas.openxmlformats.org/officeDocument/2006/relationships/notesMaster" Target="/ppt/notesMasters/notesMaster1.xml" Id="R0c2af9dcbcd441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b31d329f254712" /><Relationship Type="http://schemas.openxmlformats.org/officeDocument/2006/relationships/notesMaster" Target="/ppt/notesMasters/notesMaster1.xml" Id="R290506cbf90446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7aef9f45334138" /><Relationship Type="http://schemas.openxmlformats.org/officeDocument/2006/relationships/notesMaster" Target="/ppt/notesMasters/notesMaster1.xml" Id="R7fefdeeacb904b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6c891f5b914e88" /><Relationship Type="http://schemas.openxmlformats.org/officeDocument/2006/relationships/notesMaster" Target="/ppt/notesMasters/notesMaster1.xml" Id="R61214d8556e143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Tomasz prosi Zofię o powtórzenie kilku elementów instrukcji w hałaśliwym miejscu. Zofia odczytuje to jako brak uwagi, choć problemem są warunki odbioru.</a:t>
            </a:r>
          </a:p>
          <a:p xmlns:a="http://schemas.openxmlformats.org/drawingml/2006/main">
            <a:r>
              <a:t>Temat: Uwaga a warunki odbioru. Bohaterowie: Tomasz, Zofia.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Kadr 1 z 6. Głośne biuro; telefony i rozmowy w tle, Zofia podaje kilka elementów zadania naraz.</a:t>
            </a:r>
          </a:p>
          <a:p xmlns:a="http://schemas.openxmlformats.org/drawingml/2006/main">
            <a:r>
              <a:t>Zofia: Tomek, weź dane z klienta, porównaj z Q2 i podeślij mi wariant po korekcie.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Kadr 2 z 6. Tomasz próbuje odtworzyć ostatnią część.</a:t>
            </a:r>
          </a:p>
          <a:p xmlns:a="http://schemas.openxmlformats.org/drawingml/2006/main">
            <a:r>
              <a:t>Tomasz: Możesz powtórzyć ostatnią część? | Zofia: Przecież przed chwilą powiedziałam.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Kadr 3 z 6. Tomasz nie chce pytać po raz kolejny i robi zadanie na podstawie niepełnej instrukcji.</a:t>
            </a:r>
          </a:p>
          <a:p xmlns:a="http://schemas.openxmlformats.org/drawingml/2006/main">
            <a:r>
              <a:t>Tomasz: Chyba chodziło o korektę Q2.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Kadr 4 z 6. Zofia dostaje niewłaściwy raport.</a:t>
            </a:r>
          </a:p>
          <a:p xmlns:a="http://schemas.openxmlformats.org/drawingml/2006/main">
            <a:r>
              <a:t>Zofia: Nie słuchałeś? | Tomasz: Słuchałem. Nie usłyszałem wszystkiego.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Kadr 5 z 6. Ta sama instrukcja w cichszym miejscu; Tomasz powtarza ją własnymi słowami.</a:t>
            </a:r>
          </a:p>
          <a:p xmlns:a="http://schemas.openxmlformats.org/drawingml/2006/main">
            <a:r>
              <a:t>Tomasz: Klient, porównanie z Q2, korekta sezonowa. Tak? | Zofia: 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Możesz powtórzyć?.</a:t>
            </a:r>
          </a:p>
          <a:p xmlns:a="http://schemas.openxmlformats.org/drawingml/2006/main">
            <a:r>
              <a:t>Podsumowanie Em: Zofia widzi kolejną prośbę o powtórzenie i łatwo przypisuje ją nieuwadze, a Tomasz doświadcza hałasu, tempa i kilku informacji naraz. Dlatego zachowanie wyglądające jak cecha człowieka może być zwykłym skutkiem kanału. Przy ważnej instrukcji wybierz spokojny kanał, podziel treść na elementy i poproś odbiorcę o krótkie potwierdzenie ustaleń.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ac93439e8943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00e128dc1d4ae0" /><Relationship Type="http://schemas.openxmlformats.org/officeDocument/2006/relationships/slideLayout" Target="/ppt/slideLayouts/slideLayout1.xml" Id="R7d84897cbe0443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84897cbe0443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7f1c63ec047c6" /><Relationship Type="http://schemas.openxmlformats.org/officeDocument/2006/relationships/notesSlide" Target="/ppt/notesSlides/notesSlide1.xml" Id="R22d977dc8468465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d5ed2a989fb42ba"/><Relationship Type="http://schemas.openxmlformats.org/officeDocument/2006/relationships/image" Target="../media/image.png" Id="R8944eac669164d80"/><Relationship Type="http://schemas.openxmlformats.org/officeDocument/2006/relationships/notesSlide" Target="/ppt/notesSlides/notesSlide2.xml" Id="R5bc2dcceacfc4a2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272e747367a4b19"/><Relationship Type="http://schemas.openxmlformats.org/officeDocument/2006/relationships/image" Target="../media/image2.png" Id="R98d73902718b48f5"/><Relationship Type="http://schemas.openxmlformats.org/officeDocument/2006/relationships/notesSlide" Target="/ppt/notesSlides/notesSlide3.xml" Id="R497778bd31af495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538689a9a014e86"/><Relationship Type="http://schemas.openxmlformats.org/officeDocument/2006/relationships/image" Target="../media/image3.png" Id="Rc36aa7678e7e4c20"/><Relationship Type="http://schemas.openxmlformats.org/officeDocument/2006/relationships/notesSlide" Target="/ppt/notesSlides/notesSlide4.xml" Id="R4d46362efafb40b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c2811180c304f61"/><Relationship Type="http://schemas.openxmlformats.org/officeDocument/2006/relationships/image" Target="../media/image4.png" Id="R8b8f45c8ab9f4d08"/><Relationship Type="http://schemas.openxmlformats.org/officeDocument/2006/relationships/notesSlide" Target="/ppt/notesSlides/notesSlide5.xml" Id="Rc94a29b0878d43bd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26273e175b34765"/><Relationship Type="http://schemas.openxmlformats.org/officeDocument/2006/relationships/image" Target="../media/image5.png" Id="R9bc4ff3679c74c59"/><Relationship Type="http://schemas.openxmlformats.org/officeDocument/2006/relationships/notesSlide" Target="/ppt/notesSlides/notesSlide6.xml" Id="R661e310fd0d24e4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4b729aedd2344e8"/><Relationship Type="http://schemas.openxmlformats.org/officeDocument/2006/relationships/image" Target="../media/image6.png" Id="R519ee36abc344d41"/><Relationship Type="http://schemas.openxmlformats.org/officeDocument/2006/relationships/notesSlide" Target="/ppt/notesSlides/notesSlide7.xml" Id="R3c4a649711e94965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708BAA-A2E1-4318-8E71-85731A001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945C5-49FF-4295-AC08-1D9DFEF7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Możesz powtórzyć?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F453C-1F99-445E-AB07-63F488A4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Uwaga a warunki odbioru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666D4-83EE-4F3E-9B6E-02E579A1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Tomasz prosi Zofię o powtórzenie kilku elementów instrukcji w hałaśliwym miejscu. Zofia odczytuje to jako brak uwagi, choć problemem są warunki odbioru.</a:t>
            </a:r>
          </a:p>
        </p:txBody>
      </p:sp>
    </p:spTree>
    <p:extLst>
      <p:ext uri="{BB962C8B-B14F-4D97-AF65-F5344CB8AC3E}">
        <p14:creationId xmlns:p14="http://schemas.microsoft.com/office/powerpoint/2010/main" val="18679434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4eac669164d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42014-F80E-4509-9650-2DFE3B35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8424E-42BE-49CD-AE00-6B718FA9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695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FF01E-4169-44C0-8079-D93776DF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571875"/>
            <a:ext cx="4476750" cy="2047875"/>
          </a:xfrm>
          <a:prstGeom xmlns:a="http://schemas.openxmlformats.org/drawingml/2006/main" prst="roundRect">
            <a:avLst>
              <a:gd name="adj" fmla="val 1209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27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Tomek, weź dane z klienta, porównaj z Q2 i podeślij mi wariant po korekcie.</a:t>
            </a:r>
          </a:p>
        </p:txBody>
      </p:sp>
    </p:spTree>
    <p:extLst>
      <p:ext uri="{BB962C8B-B14F-4D97-AF65-F5344CB8AC3E}">
        <p14:creationId xmlns:p14="http://schemas.microsoft.com/office/powerpoint/2010/main" val="1702073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73902718b48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F7F2D-00F9-4884-93DC-595CA81F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5E07E-3077-40AF-8026-409525BB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A73F0-BDAD-4809-BD55-59179FA9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Możesz powtórzyć ostatnią część?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D3B0CD-FF2F-4551-856A-7DE3D7FA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C11DA-81B9-4144-9F29-45CBBFBF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Przecież przed chwilą powiedziałam.</a:t>
            </a:r>
          </a:p>
        </p:txBody>
      </p:sp>
    </p:spTree>
    <p:extLst>
      <p:ext uri="{BB962C8B-B14F-4D97-AF65-F5344CB8AC3E}">
        <p14:creationId xmlns:p14="http://schemas.microsoft.com/office/powerpoint/2010/main" val="14274689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aa7678e7e4c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6CCEC-47BC-4D58-9418-A2BE6D84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9F45D0-82E0-46A5-AC17-67546FD2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5B16E-D0DA-482F-9FDC-D176B7EC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228AE-F205-49B1-A4C6-A0B17189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Chyba chodziło o korektę Q2.</a:t>
            </a:r>
          </a:p>
        </p:txBody>
      </p:sp>
    </p:spTree>
    <p:extLst>
      <p:ext uri="{BB962C8B-B14F-4D97-AF65-F5344CB8AC3E}">
        <p14:creationId xmlns:p14="http://schemas.microsoft.com/office/powerpoint/2010/main" val="15850518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f45c8ab9f4d0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392E5-6184-40DA-9B41-F39B61F5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8D914-3568-4D5A-B1CA-944CEC2A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5971A5-6EDB-4F90-A8CE-3E771CEE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2381250" cy="1190625"/>
          </a:xfrm>
          <a:prstGeom xmlns:a="http://schemas.openxmlformats.org/drawingml/2006/main" prst="roundRect">
            <a:avLst>
              <a:gd name="adj" fmla="val 208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słuchałeś?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9FECB-ECF9-4F5B-A5AF-767396D9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6C20F-DFAA-4F7B-95E5-313BB7EC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00500"/>
            <a:ext cx="36195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Słuchałem. Nie usłyszałem wszystkiego.</a:t>
            </a:r>
          </a:p>
        </p:txBody>
      </p:sp>
    </p:spTree>
    <p:extLst>
      <p:ext uri="{BB962C8B-B14F-4D97-AF65-F5344CB8AC3E}">
        <p14:creationId xmlns:p14="http://schemas.microsoft.com/office/powerpoint/2010/main" val="1884654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c4ff3679c74c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D9083-D2D4-451B-B91D-58B68381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FEB76-B51F-4AF4-AE17-E25728667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FE6DA5-4D55-4770-9516-66ADD436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67125"/>
            <a:ext cx="38100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Klient, porównanie z Q2, korekta sezonowa. Tak?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032B7-06F1-4846-90E1-45583859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3238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79F9C-03FC-4869-912B-362AE091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6192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Tak.</a:t>
            </a:r>
          </a:p>
        </p:txBody>
      </p:sp>
    </p:spTree>
    <p:extLst>
      <p:ext uri="{BB962C8B-B14F-4D97-AF65-F5344CB8AC3E}">
        <p14:creationId xmlns:p14="http://schemas.microsoft.com/office/powerpoint/2010/main" val="58650421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FD22E44D-28C2-4419-8F5C-4EDECDB15CA4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0D35DF04-DCE4-44F2-9423-BCE7D5CB9F2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2488FD11-878B-4DA8-A5E6-D66BFAA2F725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98FF62DB-3B69-4088-807B-47244F57F45E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 widzi kolejną prośbę o powtórzenie i łatwo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przypisuje ją nieuwadze, a Tomasz doświadcza hałasu,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tempa i kilku informacji naraz. Dlatego zachowanie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wyglądające jak cecha człowieka może być zwykłym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skutkiem kanału. Przy ważnej instrukcji wybierz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spokojny kanał, podziel treść na elementy i poproś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odbiorcę o krótkie potwierdzenie ustaleń.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519ee36abc344d41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98FF62DB-3B69-4088-807B-47244F57F45E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561363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2026-09-15T07:42:06.1940000Z</dcterms:created>
  <dcterms:modified xsi:type="dcterms:W3CDTF">2026-09-15T07:42:06.1940000Z</dcterms:modified>
</coreProperties>
</file>