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9a95825fa64b80" /><Relationship Type="http://schemas.openxmlformats.org/officeDocument/2006/relationships/extended-properties" Target="/docProps/app.xml" Id="R4e3a941f6c5843be" /><Relationship Type="http://schemas.openxmlformats.org/officeDocument/2006/relationships/officeDocument" Target="/ppt/presentation.xml" Id="R527fd5d0909440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750d3a4a5743af"/>
  </p:sldMasterIdLst>
  <p:notesMasterIdLst>
    <p:notesMasterId xmlns:r="http://schemas.openxmlformats.org/officeDocument/2006/relationships" r:id="R2a65a5d878054e2d"/>
  </p:notesMasterIdLst>
  <p:sldIdLst>
    <p:sldId xmlns:r="http://schemas.openxmlformats.org/officeDocument/2006/relationships" id="256" r:id="R4fd80b4c10d84e7c"/>
    <p:sldId xmlns:r="http://schemas.openxmlformats.org/officeDocument/2006/relationships" id="257" r:id="R3f045e5ab372420a"/>
    <p:sldId xmlns:r="http://schemas.openxmlformats.org/officeDocument/2006/relationships" id="258" r:id="Rfcfecd3e62014689"/>
    <p:sldId xmlns:r="http://schemas.openxmlformats.org/officeDocument/2006/relationships" id="259" r:id="R6357cdaf1b424cd7"/>
    <p:sldId xmlns:r="http://schemas.openxmlformats.org/officeDocument/2006/relationships" id="260" r:id="R4b2304bb499d4816"/>
    <p:sldId xmlns:r="http://schemas.openxmlformats.org/officeDocument/2006/relationships" id="261" r:id="R3c34b26058bb4ef7"/>
    <p:sldId xmlns:r="http://schemas.openxmlformats.org/officeDocument/2006/relationships" id="262" r:id="R816db1fc882b4ae2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1bbaa7562e049bc" /><Relationship Type="http://schemas.openxmlformats.org/officeDocument/2006/relationships/slideMaster" Target="/ppt/slideMasters/slideMaster1.xml" Id="Rcf750d3a4a5743af" /><Relationship Type="http://schemas.openxmlformats.org/officeDocument/2006/relationships/notesMaster" Target="/ppt/notesMasters/notesMaster1.xml" Id="R2a65a5d878054e2d" /><Relationship Type="http://schemas.openxmlformats.org/officeDocument/2006/relationships/presProps" Target="/ppt/presProps.xml" Id="R9f3ba83f72914092" /><Relationship Type="http://schemas.openxmlformats.org/officeDocument/2006/relationships/tableStyles" Target="/ppt/tableStyles.xml" Id="Ra4145bb1f24545c1" /><Relationship Type="http://schemas.openxmlformats.org/officeDocument/2006/relationships/slide" Target="/ppt/slides/slide1.xml" Id="R4fd80b4c10d84e7c" /><Relationship Type="http://schemas.openxmlformats.org/officeDocument/2006/relationships/slide" Target="/ppt/slides/slide2.xml" Id="R3f045e5ab372420a" /><Relationship Type="http://schemas.openxmlformats.org/officeDocument/2006/relationships/slide" Target="/ppt/slides/slide3.xml" Id="Rfcfecd3e62014689" /><Relationship Type="http://schemas.openxmlformats.org/officeDocument/2006/relationships/slide" Target="/ppt/slides/slide4.xml" Id="R6357cdaf1b424cd7" /><Relationship Type="http://schemas.openxmlformats.org/officeDocument/2006/relationships/slide" Target="/ppt/slides/slide5.xml" Id="R4b2304bb499d4816" /><Relationship Type="http://schemas.openxmlformats.org/officeDocument/2006/relationships/slide" Target="/ppt/slides/slide6.xml" Id="R3c34b26058bb4ef7" /><Relationship Type="http://schemas.openxmlformats.org/officeDocument/2006/relationships/slide" Target="/ppt/slides/slide7.xml" Id="R816db1fc882b4ae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927e42228341f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e21a3a983a4784" /><Relationship Type="http://schemas.openxmlformats.org/officeDocument/2006/relationships/notesMaster" Target="/ppt/notesMasters/notesMaster1.xml" Id="R70aa8ca60d7f4cd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87184f246f4078" /><Relationship Type="http://schemas.openxmlformats.org/officeDocument/2006/relationships/notesMaster" Target="/ppt/notesMasters/notesMaster1.xml" Id="R42c50c8add4d4e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7ac38e2c4a4060" /><Relationship Type="http://schemas.openxmlformats.org/officeDocument/2006/relationships/notesMaster" Target="/ppt/notesMasters/notesMaster1.xml" Id="R6ebfe721d9bf43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528ea2498f4af5" /><Relationship Type="http://schemas.openxmlformats.org/officeDocument/2006/relationships/notesMaster" Target="/ppt/notesMasters/notesMaster1.xml" Id="R4db820ec6e8543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5ed04fac474883" /><Relationship Type="http://schemas.openxmlformats.org/officeDocument/2006/relationships/notesMaster" Target="/ppt/notesMasters/notesMaster1.xml" Id="R80b04301203045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230b11db6940a6" /><Relationship Type="http://schemas.openxmlformats.org/officeDocument/2006/relationships/notesMaster" Target="/ppt/notesMasters/notesMaster1.xml" Id="R8672d34d8d45471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98462c05c4473e" /><Relationship Type="http://schemas.openxmlformats.org/officeDocument/2006/relationships/notesMaster" Target="/ppt/notesMasters/notesMaster1.xml" Id="R9ed8fbb763824d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Znowu pytasz?.</a:t>
            </a:r>
          </a:p>
          <a:p xmlns:a="http://schemas.openxmlformats.org/drawingml/2006/main">
            <a:r>
              <a:t>Olek często wraca do Jonasa po informację zwrotną. Dla Olka to sposób uczenia się, dla Jonasa rosnąca zależność od jego oceny.</a:t>
            </a:r>
          </a:p>
          <a:p xmlns:a="http://schemas.openxmlformats.org/drawingml/2006/main">
            <a:r>
              <a:t>Temat: Uczenie się a zależność. Bohaterowie: Olek, Jonas.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Znowu pytasz?.</a:t>
            </a:r>
          </a:p>
          <a:p xmlns:a="http://schemas.openxmlformats.org/drawingml/2006/main">
            <a:r>
              <a:t>Kadr 1 z 6. Olek podchodzi do Jonasa z ekranem.</a:t>
            </a:r>
          </a:p>
          <a:p xmlns:a="http://schemas.openxmlformats.org/drawingml/2006/main">
            <a:r>
              <a:t>Olek: Masz minutę? Powiesz, czy idę w dobrą stronę? | Jonas: Jasne.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Znowu pytasz?.</a:t>
            </a:r>
          </a:p>
          <a:p xmlns:a="http://schemas.openxmlformats.org/drawingml/2006/main">
            <a:r>
              <a:t>Kadr 2 z 6. Później Olek wraca z kolejnym fragmentem.</a:t>
            </a:r>
          </a:p>
          <a:p xmlns:a="http://schemas.openxmlformats.org/drawingml/2006/main">
            <a:r>
              <a:t>Olek: I teraz?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Znowu pytasz?.</a:t>
            </a:r>
          </a:p>
          <a:p xmlns:a="http://schemas.openxmlformats.org/drawingml/2006/main">
            <a:r>
              <a:t>Kadr 3 z 6. Przy trzeciej prośbie Jonas zaczyna się irytować.</a:t>
            </a:r>
          </a:p>
          <a:p xmlns:a="http://schemas.openxmlformats.org/drawingml/2006/main">
            <a:r>
              <a:t>Jonas: Olek, nie ufasz własnemu osądowi? | Olek: Co?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Znowu pytasz?.</a:t>
            </a:r>
          </a:p>
          <a:p xmlns:a="http://schemas.openxmlformats.org/drawingml/2006/main">
            <a:r>
              <a:t>Kadr 4 z 6. Olek tłumaczy cel pytań.</a:t>
            </a:r>
          </a:p>
          <a:p xmlns:a="http://schemas.openxmlformats.org/drawingml/2006/main">
            <a:r>
              <a:t>Olek: Pytam ciebie, bo szybciej się uczę, kiedy dostaję korektę od razu. | Jonas: A ja myślałem, że chcesz, żebym prowadził cię za rękę.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Znowu pytasz?.</a:t>
            </a:r>
          </a:p>
          <a:p xmlns:a="http://schemas.openxmlformats.org/drawingml/2006/main">
            <a:r>
              <a:t>Kadr 5 z 6. Ustalają jeden stały przegląd dziennie.</a:t>
            </a:r>
          </a:p>
          <a:p xmlns:a="http://schemas.openxmlformats.org/drawingml/2006/main">
            <a:r>
              <a:t>Jonas: Zbieraj pytania. O 15 robimy jeden przegląd. | Olek: Pasuje.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Znowu pytasz?.</a:t>
            </a:r>
          </a:p>
          <a:p xmlns:a="http://schemas.openxmlformats.org/drawingml/2006/main">
            <a:r>
              <a:t>Podsumowanie Em: Olek często prosi o informację zwrotną, żeby szybciej się uczyć, a Jonas odczytuje tę częstotliwość jako brak samodzielnego osądu. To samo pytanie jest dla jednej osoby narzędziem rozwoju, a dla drugiej sygnałem zależności. Ustal rytm konsultacji. Określ, które pytania zbierać, które zadawać od razu i przy jakich decyzjach opinia jest naprawdę potrzebna.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83eba7805446f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2fd6df37aa4b4b" /><Relationship Type="http://schemas.openxmlformats.org/officeDocument/2006/relationships/slideLayout" Target="/ppt/slideLayouts/slideLayout1.xml" Id="R2b22fb492664447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b22fb492664447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494f17291a41aa" /><Relationship Type="http://schemas.openxmlformats.org/officeDocument/2006/relationships/notesSlide" Target="/ppt/notesSlides/notesSlide1.xml" Id="R30466c536cfe4502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9dacf9634f6463f"/><Relationship Type="http://schemas.openxmlformats.org/officeDocument/2006/relationships/image" Target="../media/image.png" Id="Rb95855552bf94d59"/><Relationship Type="http://schemas.openxmlformats.org/officeDocument/2006/relationships/notesSlide" Target="/ppt/notesSlides/notesSlide2.xml" Id="R4d06362c002640de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a235b1199844b03"/><Relationship Type="http://schemas.openxmlformats.org/officeDocument/2006/relationships/image" Target="../media/image2.png" Id="R38de742d097b4d7e"/><Relationship Type="http://schemas.openxmlformats.org/officeDocument/2006/relationships/notesSlide" Target="/ppt/notesSlides/notesSlide3.xml" Id="R75b0013e2f5a4c7a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7a06a41a4024808"/><Relationship Type="http://schemas.openxmlformats.org/officeDocument/2006/relationships/image" Target="../media/image3.png" Id="R10877de0a33e4656"/><Relationship Type="http://schemas.openxmlformats.org/officeDocument/2006/relationships/notesSlide" Target="/ppt/notesSlides/notesSlide4.xml" Id="R7061f65e3c564b2f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66efd2484b5465c"/><Relationship Type="http://schemas.openxmlformats.org/officeDocument/2006/relationships/image" Target="../media/image4.png" Id="Ra42a0ab046164087"/><Relationship Type="http://schemas.openxmlformats.org/officeDocument/2006/relationships/notesSlide" Target="/ppt/notesSlides/notesSlide5.xml" Id="R0e0027411f8e4f64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2dbe7e189544fbd"/><Relationship Type="http://schemas.openxmlformats.org/officeDocument/2006/relationships/image" Target="../media/image5.png" Id="Rbd3529616eb646fc"/><Relationship Type="http://schemas.openxmlformats.org/officeDocument/2006/relationships/notesSlide" Target="/ppt/notesSlides/notesSlide6.xml" Id="R5f45f730fcb64b9c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1ab3d333d4f468a"/><Relationship Type="http://schemas.openxmlformats.org/officeDocument/2006/relationships/image" Target="../media/image6.png" Id="R7d3071fb041e4b9a"/><Relationship Type="http://schemas.openxmlformats.org/officeDocument/2006/relationships/notesSlide" Target="/ppt/notesSlides/notesSlide7.xml" Id="R09a5892756fb45f7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3FD810-827C-4639-AAD7-2FE35B91E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5DA07F-11D9-4FD8-A617-ABE928CFB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Znowu pytasz?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C9C1E7-E53E-41F3-ABCD-4A2D0DD89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Uczenie się a zależność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7238F3-1C7B-48B1-AC9F-C0255C7E5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Olek często wraca do Jonasa po informację zwrotną. Dla Olka to sposób uczenia się, dla Jonasa rosnąca zależność od jego oceny.</a:t>
            </a:r>
          </a:p>
        </p:txBody>
      </p:sp>
    </p:spTree>
    <p:extLst>
      <p:ext uri="{BB962C8B-B14F-4D97-AF65-F5344CB8AC3E}">
        <p14:creationId xmlns:p14="http://schemas.microsoft.com/office/powerpoint/2010/main" val="3926119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5855552bf94d5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54F6CC-BB89-49E3-A973-C75624C69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2F9E5D-02E5-43AB-84D2-D9246F3ED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2933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CA0FE2-71CB-4127-AA78-4208A82C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10000"/>
            <a:ext cx="447675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Masz minutę? Powiesz, czy idę w dobrą stronę?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D6B33C-5D32-4503-8E7D-9B7DCAA39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E0B400-1567-4CC0-AD0C-2987C1897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619625"/>
            <a:ext cx="171450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Jasne.</a:t>
            </a:r>
          </a:p>
        </p:txBody>
      </p:sp>
    </p:spTree>
    <p:extLst>
      <p:ext uri="{BB962C8B-B14F-4D97-AF65-F5344CB8AC3E}">
        <p14:creationId xmlns:p14="http://schemas.microsoft.com/office/powerpoint/2010/main" val="6532928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de742d097b4d7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40F437-A162-4FE7-8325-381EF9847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151E66-CEDF-4C6B-9040-B3A53B4DC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28600"/>
            <a:ext cx="20955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24142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81822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125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PÓŹNIEJ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63643C-5C31-4B46-97F2-80DC2DD62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" y="3314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7A30E5-E35F-4A6F-8E1D-B4EDD69D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191000"/>
            <a:ext cx="2476500" cy="1285875"/>
          </a:xfrm>
          <a:prstGeom xmlns:a="http://schemas.openxmlformats.org/drawingml/2006/main" prst="roundRect">
            <a:avLst>
              <a:gd name="adj" fmla="val 1925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teraz?</a:t>
            </a:r>
          </a:p>
        </p:txBody>
      </p:sp>
    </p:spTree>
    <p:extLst>
      <p:ext uri="{BB962C8B-B14F-4D97-AF65-F5344CB8AC3E}">
        <p14:creationId xmlns:p14="http://schemas.microsoft.com/office/powerpoint/2010/main" val="6405553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877de0a33e465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0F4009-AB81-4779-98A7-ACDCD5E3B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ED01DE-6FEF-4500-A676-E2244B13C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79AFF5-EB70-4482-8615-8CA338B8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857625"/>
            <a:ext cx="381000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Olek, nie ufasz własnemu osądowi?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5EB29B-2EA5-4632-9C99-3075CF157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3238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AFE195-2694-46D6-ADD7-505A8663C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19625"/>
            <a:ext cx="1619250" cy="1000125"/>
          </a:xfrm>
          <a:prstGeom xmlns:a="http://schemas.openxmlformats.org/drawingml/2006/main" prst="roundRect">
            <a:avLst>
              <a:gd name="adj" fmla="val 24762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Co?</a:t>
            </a:r>
          </a:p>
        </p:txBody>
      </p:sp>
    </p:spTree>
    <p:extLst>
      <p:ext uri="{BB962C8B-B14F-4D97-AF65-F5344CB8AC3E}">
        <p14:creationId xmlns:p14="http://schemas.microsoft.com/office/powerpoint/2010/main" val="16779970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2a0ab04616408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F1151D-124A-4317-BC83-2D7D74643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FE529A-925D-4B5E-8B48-0D38E918A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743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71577D-402D-4722-89BC-CDD777B7B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619500"/>
            <a:ext cx="3857625" cy="2095500"/>
          </a:xfrm>
          <a:prstGeom xmlns:a="http://schemas.openxmlformats.org/drawingml/2006/main" prst="roundRect">
            <a:avLst>
              <a:gd name="adj" fmla="val 1181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Pytam ciebie, bo szybciej się uczę, kiedy dostaję korektę od razu.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9F24BD-C751-47FE-8713-20C933520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EE4E10-68F7-4279-853F-F6E98B920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57625"/>
            <a:ext cx="323850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 ja myślałem, że chcesz, żebym prowadził cię za rękę.</a:t>
            </a:r>
          </a:p>
        </p:txBody>
      </p:sp>
    </p:spTree>
    <p:extLst>
      <p:ext uri="{BB962C8B-B14F-4D97-AF65-F5344CB8AC3E}">
        <p14:creationId xmlns:p14="http://schemas.microsoft.com/office/powerpoint/2010/main" val="11454351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3529616eb646f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F6C558-4FA7-4FB0-8EE6-7ABA8F0D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D77A42-5100-4A7A-A128-80A42F67D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9DB039-E1F1-4C26-8445-135B96D3D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857625"/>
            <a:ext cx="381000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Zbieraj pytania. O 15 robimy jeden przegląd.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DC973C-1B79-4F41-A904-DC58ED064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15FF16-E94A-4816-896F-18EF0FC1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19625"/>
            <a:ext cx="1809750" cy="1000125"/>
          </a:xfrm>
          <a:prstGeom xmlns:a="http://schemas.openxmlformats.org/drawingml/2006/main" prst="roundRect">
            <a:avLst>
              <a:gd name="adj" fmla="val 24762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Pasuje.</a:t>
            </a:r>
          </a:p>
        </p:txBody>
      </p:sp>
    </p:spTree>
    <p:extLst>
      <p:ext uri="{BB962C8B-B14F-4D97-AF65-F5344CB8AC3E}">
        <p14:creationId xmlns:p14="http://schemas.microsoft.com/office/powerpoint/2010/main" val="1046197307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390E7CB3-0F20-4D75-8BA9-69584F387C89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13E9EC41-5391-4E7A-82DE-DA6DA612ECF8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061C7428-F358-453F-92AC-3A6764A55DAF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D53AA60C-B8DB-491E-A49B-7AC8B2245C10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Olek często prosi o informację zwrotną, żeby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szybciej się uczyć, a Jonas odczytuje tę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częstotliwość jako brak samodzielnego osądu. To samo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pytanie jest dla jednej osoby narzędziem rozwoju, 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dla drugiej sygnałem zależności. Ustal rytm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konsultacji. Określ, które pytania zbierać, które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zadawać od razu i przy jakich decyzjach opinia jest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naprawdę potrzebna.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7d3071fb041e4b9a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D53AA60C-B8DB-491E-A49B-7AC8B2245C10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0533507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2026-09-15T07:41:14.7960000Z</dcterms:created>
  <dcterms:modified xsi:type="dcterms:W3CDTF">2026-09-15T07:41:14.7960000Z</dcterms:modified>
</coreProperties>
</file>