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a322f22e3ad44db" /><Relationship Type="http://schemas.openxmlformats.org/officeDocument/2006/relationships/extended-properties" Target="/docProps/app.xml" Id="R9e98cda42d1249da" /><Relationship Type="http://schemas.openxmlformats.org/officeDocument/2006/relationships/officeDocument" Target="/ppt/presentation.xml" Id="R958ab65a55994e0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197911d8b7a48ed"/>
  </p:sldMasterIdLst>
  <p:notesMasterIdLst>
    <p:notesMasterId xmlns:r="http://schemas.openxmlformats.org/officeDocument/2006/relationships" r:id="R2258d561e11948f5"/>
  </p:notesMasterIdLst>
  <p:sldIdLst>
    <p:sldId xmlns:r="http://schemas.openxmlformats.org/officeDocument/2006/relationships" id="256" r:id="Rd635ceab6d634457"/>
    <p:sldId xmlns:r="http://schemas.openxmlformats.org/officeDocument/2006/relationships" id="257" r:id="R5efd5b3d9ca84ae7"/>
    <p:sldId xmlns:r="http://schemas.openxmlformats.org/officeDocument/2006/relationships" id="258" r:id="Reb00d3ddd2f04d16"/>
    <p:sldId xmlns:r="http://schemas.openxmlformats.org/officeDocument/2006/relationships" id="259" r:id="Rb2988fbd470d4c32"/>
    <p:sldId xmlns:r="http://schemas.openxmlformats.org/officeDocument/2006/relationships" id="260" r:id="R9849cd009d434f17"/>
    <p:sldId xmlns:r="http://schemas.openxmlformats.org/officeDocument/2006/relationships" id="261" r:id="R2822d6f5c935497e"/>
    <p:sldId xmlns:r="http://schemas.openxmlformats.org/officeDocument/2006/relationships" id="262" r:id="R281de9b25c6b471e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f2d180f432845ec" /><Relationship Type="http://schemas.openxmlformats.org/officeDocument/2006/relationships/slideMaster" Target="/ppt/slideMasters/slideMaster1.xml" Id="R4197911d8b7a48ed" /><Relationship Type="http://schemas.openxmlformats.org/officeDocument/2006/relationships/notesMaster" Target="/ppt/notesMasters/notesMaster1.xml" Id="R2258d561e11948f5" /><Relationship Type="http://schemas.openxmlformats.org/officeDocument/2006/relationships/presProps" Target="/ppt/presProps.xml" Id="R06442670b8a54dd9" /><Relationship Type="http://schemas.openxmlformats.org/officeDocument/2006/relationships/tableStyles" Target="/ppt/tableStyles.xml" Id="R6f5223fd4d9c4893" /><Relationship Type="http://schemas.openxmlformats.org/officeDocument/2006/relationships/slide" Target="/ppt/slides/slide1.xml" Id="Rd635ceab6d634457" /><Relationship Type="http://schemas.openxmlformats.org/officeDocument/2006/relationships/slide" Target="/ppt/slides/slide2.xml" Id="R5efd5b3d9ca84ae7" /><Relationship Type="http://schemas.openxmlformats.org/officeDocument/2006/relationships/slide" Target="/ppt/slides/slide3.xml" Id="Reb00d3ddd2f04d16" /><Relationship Type="http://schemas.openxmlformats.org/officeDocument/2006/relationships/slide" Target="/ppt/slides/slide4.xml" Id="Rb2988fbd470d4c32" /><Relationship Type="http://schemas.openxmlformats.org/officeDocument/2006/relationships/slide" Target="/ppt/slides/slide5.xml" Id="R9849cd009d434f17" /><Relationship Type="http://schemas.openxmlformats.org/officeDocument/2006/relationships/slide" Target="/ppt/slides/slide6.xml" Id="R2822d6f5c935497e" /><Relationship Type="http://schemas.openxmlformats.org/officeDocument/2006/relationships/slide" Target="/ppt/slides/slide7.xml" Id="R281de9b25c6b471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4dc9e9a099b4cd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ce3c47a4839482c" /><Relationship Type="http://schemas.openxmlformats.org/officeDocument/2006/relationships/notesMaster" Target="/ppt/notesMasters/notesMaster1.xml" Id="R589527b537c94b5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b85a8eae7d5411f" /><Relationship Type="http://schemas.openxmlformats.org/officeDocument/2006/relationships/notesMaster" Target="/ppt/notesMasters/notesMaster1.xml" Id="Rce8c65fe24de465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5e7299ba02840b0" /><Relationship Type="http://schemas.openxmlformats.org/officeDocument/2006/relationships/notesMaster" Target="/ppt/notesMasters/notesMaster1.xml" Id="Re83413fd5bc1446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1e4bc8438394022" /><Relationship Type="http://schemas.openxmlformats.org/officeDocument/2006/relationships/notesMaster" Target="/ppt/notesMasters/notesMaster1.xml" Id="R9448eedee6b74ff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de7a656d32d4e9c" /><Relationship Type="http://schemas.openxmlformats.org/officeDocument/2006/relationships/notesMaster" Target="/ppt/notesMasters/notesMaster1.xml" Id="R41e5d3b02b82414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cb54dae6f814d3c" /><Relationship Type="http://schemas.openxmlformats.org/officeDocument/2006/relationships/notesMaster" Target="/ppt/notesMasters/notesMaster1.xml" Id="Rec3d830e497d40f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ef582e684534e34" /><Relationship Type="http://schemas.openxmlformats.org/officeDocument/2006/relationships/notesMaster" Target="/ppt/notesMasters/notesMaster1.xml" Id="R91ac123afac144f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atakuję ciebie. Testuję plan. Sprzeciw a podważanie roli.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publicznie testuje plan Anny, bo uważa sprzeciw za obowiązek zawodowy. Anna odbiera to jako podważanie jej roli po podjęciu decyzji.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atakuję ciebie. Testuję plan. Sprzeciw a podważanie roli.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publicznie testuje plan Anny, bo uważa sprzeciw za obowiązek zawodowy. Anna odbiera to jako podważanie jej roli po podjęciu decyzji.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przedstawia na spotkaniu nowy proces i wskazuje jego kolejne etapy.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atakuję ciebie. Testuję plan. Sprzeciw a podważanie roli.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publicznie testuje plan Anny, bo uważa sprzeciw za obowiązek zawodowy. Anna odbiera to jako podważanie jej roli po podjęciu decyzji.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zgłasza rzeczowe zastrzeżenie do etapu, który może wydłużyć wdrożenie.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atakuję ciebie. Testuję plan. Sprzeciw a podważanie roli.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publicznie testuje plan Anny, bo uważa sprzeciw za obowiązek zawodowy. Anna odbiera to jako podważanie jej roli po podjęciu decyzji.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i Jonas milcząco interpretują ten sam sprzeciw inaczej, jako podważanie decyzji i zawodowy obowiązek.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atakuję ciebie. Testuję plan. Sprzeciw a podważanie roli.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publicznie testuje plan Anny, bo uważa sprzeciw za obowiązek zawodowy. Anna odbiera to jako podważanie jej roli po podjęciu decyzji.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Anna zamyka podjętą decyzję, a Jonas nadal wskazuje ryzyko w planie.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atakuję ciebie. Testuję plan. Sprzeciw a podważanie roli.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publicznie testuje plan Anny, bo uważa sprzeciw za obowiązek zawodowy. Anna odbiera to jako podważanie jej roli po podjęciu decyzji.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Po spotkaniu Anna i Jonas spokojnie ustalają granicę między debatą a wykonaniem decyzji.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Nie atakuję ciebie. Testuję plan. Sprzeciw a podważanie roli.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publicznie testuje plan Anny, bo uważa sprzeciw za obowiązek zawodowy. Anna odbiera to jako podważanie jej roli po podjęciu decyzji.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Jonas uważa publiczny sprzeciw za dowód odpowiedzialności za plan, a Anna po ogłoszeniu decyzji odbiera go także jako podważanie roli i momentu domknięcia. Dlatego oboje inaczej rozumieją granicę między debatą a wykonaniem. Oddziel moment testowania planu od momentu wykonania decyzji. Ustal, gdzie i do kiedy sprzeciw jest potrzebny.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427938127d4ef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4121154331945f3" /><Relationship Type="http://schemas.openxmlformats.org/officeDocument/2006/relationships/slideLayout" Target="/ppt/slideLayouts/slideLayout1.xml" Id="R8d4124d92186460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4124d92186460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a862b5b0a54727" /><Relationship Type="http://schemas.openxmlformats.org/officeDocument/2006/relationships/notesSlide" Target="/ppt/notesSlides/notesSlide1.xml" Id="R6bb71fd84301449f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b3e8e1103b3c4401"/><Relationship Type="http://schemas.openxmlformats.org/officeDocument/2006/relationships/image" Target="../media/image.jpeg" Id="Rd9bda2dac9584b4d"/><Relationship Type="http://schemas.openxmlformats.org/officeDocument/2006/relationships/notesSlide" Target="/ppt/notesSlides/notesSlide2.xml" Id="R742a122588e2428d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47df2f82702492c"/><Relationship Type="http://schemas.openxmlformats.org/officeDocument/2006/relationships/image" Target="../media/image2.jpeg" Id="R43c292539ba44cfe"/><Relationship Type="http://schemas.openxmlformats.org/officeDocument/2006/relationships/notesSlide" Target="/ppt/notesSlides/notesSlide3.xml" Id="R6403043d84c04168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61c16e8b0fa54871"/><Relationship Type="http://schemas.openxmlformats.org/officeDocument/2006/relationships/image" Target="../media/image3.jpeg" Id="R25c941bc67d14156"/><Relationship Type="http://schemas.openxmlformats.org/officeDocument/2006/relationships/notesSlide" Target="/ppt/notesSlides/notesSlide4.xml" Id="R2891ad4874824955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22a2ec6a63b24b97"/><Relationship Type="http://schemas.openxmlformats.org/officeDocument/2006/relationships/image" Target="../media/image4.jpeg" Id="R8fe7d95b3f1241f3"/><Relationship Type="http://schemas.openxmlformats.org/officeDocument/2006/relationships/notesSlide" Target="/ppt/notesSlides/notesSlide5.xml" Id="R0c329fa129734a6f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d4436cf4791c4766"/><Relationship Type="http://schemas.openxmlformats.org/officeDocument/2006/relationships/image" Target="../media/image5.jpeg" Id="R82ed5b8b7697499c"/><Relationship Type="http://schemas.openxmlformats.org/officeDocument/2006/relationships/notesSlide" Target="/ppt/notesSlides/notesSlide6.xml" Id="R6c2ec6676f0242f6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8d22056013f4308"/><Relationship Type="http://schemas.openxmlformats.org/officeDocument/2006/relationships/notesSlide" Target="/ppt/notesSlides/notesSlide7.xml" Id="R9460e35ee63f4c66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FAED95-6DF9-45F7-A130-2B17919E6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33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25B6DC-943B-42D4-87B1-65668AE3F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Nie atakuję ciebie. Testuję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9F107F-999A-4FB0-BB22-9855974CC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Sprzeciw a podważanie roli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31EF55-36BF-4144-89AB-77A90037B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Jonas publicznie testuje plan Anny, bo uważa sprzeciw za obowiązek zawodowy. Anna odbiera to jako podważanie jej roli po podjęciu decyzji.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34F00E-AA73-420A-96CC-3F7B2F471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31991853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bda2dac9584b4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B5A580-7535-496F-9DA4-CD08614F9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8175" y="45148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BE3B90-DCF9-4D80-9BD4-ADB850FD7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667250"/>
            <a:ext cx="3695700" cy="1066800"/>
          </a:xfrm>
          <a:prstGeom xmlns:a="http://schemas.openxmlformats.org/drawingml/2006/main" prst="roundRect">
            <a:avLst>
              <a:gd name="adj" fmla="val 2321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Od przyszłego miesiąca wdrażamy ten proces.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E3F024-1D86-48CA-93B7-902288AAD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1C7854-880C-4637-A578-7354D9335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609074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c292539ba44cf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4E8160-2853-4D58-947C-95FE0FE0C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0875" y="44196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DB4F11-19A4-4E6B-9901-63BF9B60F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572000"/>
            <a:ext cx="3714750" cy="1219200"/>
          </a:xfrm>
          <a:prstGeom xmlns:a="http://schemas.openxmlformats.org/drawingml/2006/main" prst="roundRect">
            <a:avLst>
              <a:gd name="adj" fmla="val 20313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Dlaczego tak? Ten etap wydłuży wdrożenie bez poprawy jakości.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051D4C-3F20-4DFA-9312-AD9E1FFD4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BBEC87-A226-433F-AA2A-130E860F1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520418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c941bc67d1415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8915E9-D663-4AD6-9F64-C2DBE4A28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" y="14668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1D597C-E16D-413A-BBA7-B91A936D0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16573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62FD6D-D52A-4E95-8433-4D37098A1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323850"/>
            <a:ext cx="3238500" cy="1066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Podważa decyzję przy wszystkich.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0B79F3-00AB-4F6F-B254-2261CB163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57975" y="158115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6EB3C6-1237-4E90-91AC-274AF4D94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17716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47A630-09F4-41CC-9CA4-FD0F817C9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23850"/>
            <a:ext cx="3238500" cy="11811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Jeśli widzę ryzyko, mam obowiązek je powiedzieć.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46B6E6-2CBE-43BB-A4A6-ED81B283B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9C1DE1-0BC6-487E-9682-F1A0E13FD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353193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e7d95b3f1241f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EC7196-A061-4809-9C3A-890A006AB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4767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A1D4CD-B900-46BC-8CCF-77E3744CD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629150"/>
            <a:ext cx="3333750" cy="1028700"/>
          </a:xfrm>
          <a:prstGeom xmlns:a="http://schemas.openxmlformats.org/drawingml/2006/main" prst="roundRect">
            <a:avLst>
              <a:gd name="adj" fmla="val 2407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Jonas, decyzja już zapadła.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4E41E2-70E6-4AB1-A2C5-BA23A9364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4767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0F5953-718E-4720-9033-F64499055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71950" y="4629150"/>
            <a:ext cx="3333750" cy="1028700"/>
          </a:xfrm>
          <a:prstGeom xmlns:a="http://schemas.openxmlformats.org/drawingml/2006/main" prst="roundRect">
            <a:avLst>
              <a:gd name="adj" fmla="val 24074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 nie zmienia ryzyka.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F72FB1-61CA-471C-9771-ADDA06C98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50A443-1AD5-4875-BDA0-4F27F38FD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704292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ed5b8b7697499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8D7FD8-F6EF-44AE-9AEB-CD0E639C9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PO SPOTKANIU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02AD03-D297-494D-9A5B-FDB176ED7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9875" y="405765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86DE28-894E-408E-9409-4D3EF3D1B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210050"/>
            <a:ext cx="3409950" cy="1162050"/>
          </a:xfrm>
          <a:prstGeom xmlns:a="http://schemas.openxmlformats.org/drawingml/2006/main" prst="roundRect">
            <a:avLst>
              <a:gd name="adj" fmla="val 213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Nie walczę z tobą. Testuję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3813C3-0013-489C-B930-B98DAF8A2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2291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1A7063-CC3B-4678-A1D7-40DD64E1C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" y="4381500"/>
            <a:ext cx="3429000" cy="1295400"/>
          </a:xfrm>
          <a:prstGeom xmlns:a="http://schemas.openxmlformats.org/drawingml/2006/main" prst="roundRect">
            <a:avLst>
              <a:gd name="adj" fmla="val 19118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42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 ja muszę wiedzieć, kiedy kończy się debata.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D41932-7768-4FBB-A141-703234B22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E1BE79-A2CA-4649-89BC-175A10386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46092229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D08AA642-E67A-4722-A3D1-4127E20EC133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18A69E6E-BCC7-4811-90C0-6FF6953C91F5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400EE66B-31D1-48AF-8F57-03526848236C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Jonas uważa publiczny sprzeciw za dowód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odpowiedzialności za plan, a Anna po ogłoszeniu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decyzji odbiera go także jako podważanie roli i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momentu domknięcia. Dlatego oboje inaczej rozumieją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granicę między debatą a wykonaniem. Oddziel moment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testowania planu od momentu wykonania decyzji.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Ustal, gdzie i do kiedy sprzeciw jest potrzebny.</a:t>
            </a:r>
          </a:p>
        </p:txBody>
      </p:sp>
      <p:sp>
        <p:nvSpPr>
          <p:cNvPr id="5" name="">
            <a:extLst>
              <a:ext uri="{FF2B5EF4-FFF2-40B4-BE49-F238E27FC236}">
                <ns3:creationId id="{A24FAFA2-FD65-4BD7-959D-26F2ACB11FB0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C90F456A-BC2B-49E8-8898-00F07300E68C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400EE66B-31D1-48AF-8F57-03526848236C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6880287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2026-09-11T04:45:06.3980000Z</dcterms:created>
  <dcterms:modified xsi:type="dcterms:W3CDTF">2026-09-11T04:45:06.3980000Z</dcterms:modified>
</coreProperties>
</file>