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bd879b27f28467a" /><Relationship Type="http://schemas.openxmlformats.org/officeDocument/2006/relationships/extended-properties" Target="/docProps/app.xml" Id="R5211b2f5151e4d4b" /><Relationship Type="http://schemas.openxmlformats.org/officeDocument/2006/relationships/officeDocument" Target="/ppt/presentation.xml" Id="R4740cc28d26f44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2b14ec498fe4849"/>
  </p:sldMasterIdLst>
  <p:notesMasterIdLst>
    <p:notesMasterId xmlns:r="http://schemas.openxmlformats.org/officeDocument/2006/relationships" r:id="R1a66a49a7b32427d"/>
  </p:notesMasterIdLst>
  <p:sldIdLst>
    <p:sldId xmlns:r="http://schemas.openxmlformats.org/officeDocument/2006/relationships" id="256" r:id="R0ecb8239a84045fc"/>
    <p:sldId xmlns:r="http://schemas.openxmlformats.org/officeDocument/2006/relationships" id="257" r:id="R9ae48dae229b4f24"/>
    <p:sldId xmlns:r="http://schemas.openxmlformats.org/officeDocument/2006/relationships" id="258" r:id="Red2e66b2f5924295"/>
    <p:sldId xmlns:r="http://schemas.openxmlformats.org/officeDocument/2006/relationships" id="259" r:id="Rcf1d656e12274701"/>
    <p:sldId xmlns:r="http://schemas.openxmlformats.org/officeDocument/2006/relationships" id="260" r:id="Rb87fafe0549b4ee6"/>
    <p:sldId xmlns:r="http://schemas.openxmlformats.org/officeDocument/2006/relationships" id="261" r:id="Re0d72b965a6e4ad0"/>
    <p:sldId xmlns:r="http://schemas.openxmlformats.org/officeDocument/2006/relationships" id="262" r:id="Re3a04a2301994045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2f7a7110f7414c" /><Relationship Type="http://schemas.openxmlformats.org/officeDocument/2006/relationships/slideMaster" Target="/ppt/slideMasters/slideMaster1.xml" Id="R92b14ec498fe4849" /><Relationship Type="http://schemas.openxmlformats.org/officeDocument/2006/relationships/notesMaster" Target="/ppt/notesMasters/notesMaster1.xml" Id="R1a66a49a7b32427d" /><Relationship Type="http://schemas.openxmlformats.org/officeDocument/2006/relationships/presProps" Target="/ppt/presProps.xml" Id="Rb1a46bdd21924fb5" /><Relationship Type="http://schemas.openxmlformats.org/officeDocument/2006/relationships/tableStyles" Target="/ppt/tableStyles.xml" Id="R46497a8aae754c92" /><Relationship Type="http://schemas.openxmlformats.org/officeDocument/2006/relationships/slide" Target="/ppt/slides/slide1.xml" Id="R0ecb8239a84045fc" /><Relationship Type="http://schemas.openxmlformats.org/officeDocument/2006/relationships/slide" Target="/ppt/slides/slide2.xml" Id="R9ae48dae229b4f24" /><Relationship Type="http://schemas.openxmlformats.org/officeDocument/2006/relationships/slide" Target="/ppt/slides/slide3.xml" Id="Red2e66b2f5924295" /><Relationship Type="http://schemas.openxmlformats.org/officeDocument/2006/relationships/slide" Target="/ppt/slides/slide4.xml" Id="Rcf1d656e12274701" /><Relationship Type="http://schemas.openxmlformats.org/officeDocument/2006/relationships/slide" Target="/ppt/slides/slide5.xml" Id="Rb87fafe0549b4ee6" /><Relationship Type="http://schemas.openxmlformats.org/officeDocument/2006/relationships/slide" Target="/ppt/slides/slide6.xml" Id="Re0d72b965a6e4ad0" /><Relationship Type="http://schemas.openxmlformats.org/officeDocument/2006/relationships/slide" Target="/ppt/slides/slide7.xml" Id="Re3a04a23019940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976df7ccaef4f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764be39d1e340b5" /><Relationship Type="http://schemas.openxmlformats.org/officeDocument/2006/relationships/notesMaster" Target="/ppt/notesMasters/notesMaster1.xml" Id="R658ee0fef59c4ce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aac8c2e153499f" /><Relationship Type="http://schemas.openxmlformats.org/officeDocument/2006/relationships/notesMaster" Target="/ppt/notesMasters/notesMaster1.xml" Id="R3cfa9e5a71a345a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31ecff144b446f" /><Relationship Type="http://schemas.openxmlformats.org/officeDocument/2006/relationships/notesMaster" Target="/ppt/notesMasters/notesMaster1.xml" Id="Rc68706e3688441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967a5d13ac4914" /><Relationship Type="http://schemas.openxmlformats.org/officeDocument/2006/relationships/notesMaster" Target="/ppt/notesMasters/notesMaster1.xml" Id="Rf10c4dd2f20a456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12d79ff14f412d" /><Relationship Type="http://schemas.openxmlformats.org/officeDocument/2006/relationships/notesMaster" Target="/ppt/notesMasters/notesMaster1.xml" Id="R3f672efc4bb2481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a0d0af4daa412c" /><Relationship Type="http://schemas.openxmlformats.org/officeDocument/2006/relationships/notesMaster" Target="/ppt/notesMasters/notesMaster1.xml" Id="R0f724a330e6f4c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8df8f95457f42fb" /><Relationship Type="http://schemas.openxmlformats.org/officeDocument/2006/relationships/notesMaster" Target="/ppt/notesMasters/notesMaster1.xml" Id="R29cb7a4afc3f43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na wózku przedstawia Markowi problem z zakresem pracy i terminem.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odpowiada historią z własnej młodości, przekonany, że pomaga Olkowi.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rozwija swoją opowieść, podczas gdy Olek cichnie i czuje się niezrozumiany.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kończy motywującym gestem, a Olek odpowiada bez przekonania.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najpierw pyta Olka, jakiej pomocy potrzebuje, a Olek wskazuje elementy możliwe do usunięcia z zakresu.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Kiedy byłem w twoim wieku. Doświadczenie a cudza sytuacja.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chce pomóc Olkowi historią z własnej młodości. Olek słyszy porównanie, choć potrzebuje rozwiązania swojej obecnej sytuacji.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daje Olkowi własną historię sukcesu, bo uważa doświadczenie za cenną pomoc. Olek słyszy jednak porównanie, z którego wynika, że także powinien sobie poradzić. Dobra intencja mentora zmienia się wtedy w ocenę sytuacji, której jeszcze nie poznał. Zanim opowiesz własną historię, zapytaj, jakiej pomocy druga osoba potrzebuje teraz. Doświadczenie ma służyć jej sytuacji, nie ją przesłaniać.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0f4beb266a470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1a71bc12c94e55" /><Relationship Type="http://schemas.openxmlformats.org/officeDocument/2006/relationships/slideLayout" Target="/ppt/slideLayouts/slideLayout1.xml" Id="R307eedc1669a49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7eedc1669a49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8525c8c3614af0" /><Relationship Type="http://schemas.openxmlformats.org/officeDocument/2006/relationships/notesSlide" Target="/ppt/notesSlides/notesSlide1.xml" Id="Rb82b69232fca4e3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b3659017c7e4674"/><Relationship Type="http://schemas.openxmlformats.org/officeDocument/2006/relationships/image" Target="../media/image.jpeg" Id="Ra832b4f705284633"/><Relationship Type="http://schemas.openxmlformats.org/officeDocument/2006/relationships/notesSlide" Target="/ppt/notesSlides/notesSlide2.xml" Id="Rc1f5aadd893f440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a05353efefa4395"/><Relationship Type="http://schemas.openxmlformats.org/officeDocument/2006/relationships/image" Target="../media/image2.jpeg" Id="Rdc6ffdc9dc5f4b13"/><Relationship Type="http://schemas.openxmlformats.org/officeDocument/2006/relationships/notesSlide" Target="/ppt/notesSlides/notesSlide3.xml" Id="R951a3499368441f5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5734ad6d0ca4acf"/><Relationship Type="http://schemas.openxmlformats.org/officeDocument/2006/relationships/image" Target="../media/image3.jpeg" Id="Rfd3b0af8a96e4e19"/><Relationship Type="http://schemas.openxmlformats.org/officeDocument/2006/relationships/notesSlide" Target="/ppt/notesSlides/notesSlide4.xml" Id="Re69d59fc67274f4f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c1d0496b3e34fee"/><Relationship Type="http://schemas.openxmlformats.org/officeDocument/2006/relationships/image" Target="../media/image4.jpeg" Id="R98e439e96116424c"/><Relationship Type="http://schemas.openxmlformats.org/officeDocument/2006/relationships/notesSlide" Target="/ppt/notesSlides/notesSlide5.xml" Id="R95607fa2646c46d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4896a72da6d45b1"/><Relationship Type="http://schemas.openxmlformats.org/officeDocument/2006/relationships/image" Target="../media/image5.jpeg" Id="R3721502e512e4104"/><Relationship Type="http://schemas.openxmlformats.org/officeDocument/2006/relationships/notesSlide" Target="/ppt/notesSlides/notesSlide6.xml" Id="R6b3ba74d06df4725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595aba351d748b0"/><Relationship Type="http://schemas.openxmlformats.org/officeDocument/2006/relationships/notesSlide" Target="/ppt/notesSlides/notesSlide7.xml" Id="Rad07328f25eb43d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5C3E6-7390-40EE-88D3-933EFC59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C8869-89E2-4AF4-8467-3A1B8A6DC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Kiedy byłem w twoim wieku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F237B8-6286-438F-A2FF-5C5F917C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Doświadczenie a cudza sytuacja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E69B2-99B5-4AE1-9BB0-E2C7F5AD5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Marek chce pomóc Olkowi historią z własnej młodości. Olek słyszy porównanie, choć potrzebuje rozwiązania swojej obecnej sytuacji.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BE635-637F-44A4-B095-11853A48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43151491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32b4f70528463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C75A0-41E0-469B-891C-72CB7B39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E81DC6-4BC1-447E-8A58-2811F7AF2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72000"/>
            <a:ext cx="37147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wiem, jak to ugryźć bez rozwalenia terminu.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6AFC4-133F-43D0-92C8-9ACDB6F6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B30EAC-592A-4F04-8200-AA591627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713215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6ffdc9dc5f4b1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79AEC7-85F4-4F1C-8348-DB94F7923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2672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9FC611-6857-4D2B-ACAB-FA566BD5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419600"/>
            <a:ext cx="3790950" cy="1428750"/>
          </a:xfrm>
          <a:prstGeom xmlns:a="http://schemas.openxmlformats.org/drawingml/2006/main" prst="roundRect">
            <a:avLst>
              <a:gd name="adj" fmla="val 173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Kiedy byłem w twoim wieku, nikt nas nie prowadził za rękę. Robiło się, aż było gotowe.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CDC7AA-EC58-4854-B6D5-E090ECB2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37607-24F7-4BD7-A671-B241BCB0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60359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3b0af8a96e4e1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24BF5B-C293-42A7-8FBE-474B4B57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314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2E80F7-32D4-44B4-9177-05AAEE78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23850"/>
            <a:ext cx="3467100" cy="1009650"/>
          </a:xfrm>
          <a:prstGeom xmlns:a="http://schemas.openxmlformats.org/drawingml/2006/main" prst="roundRect">
            <a:avLst>
              <a:gd name="adj" fmla="val 2452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wtedy siedziałem po nocach i…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368B6-2FD2-494B-B19E-3858A4BC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600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CE80B6-B5F9-4D3E-9A02-3B3D7E07D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410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8DFAAF-D242-4B18-B172-2D094F99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143250" cy="952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Ale to nie jest mój problem.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4947BA-37C1-4716-BB5A-05864AA3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3279FC-226E-4FDC-A746-B0674D37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112068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e439e9611642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D43FD-C37C-4606-83C6-FAFB2322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093FF2-8CCF-401E-AAA6-05113AD28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762500"/>
            <a:ext cx="36004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Dasz radę. Trzeba tylko chcieć.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68C57-ACEE-4BE9-8CC8-AE2A2D4F8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00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5C7E01-4990-41E0-A8F8-D60B6ABE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953000"/>
            <a:ext cx="152400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B3458-6F00-4719-953A-2F6E97439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AEAB52-C5C2-46C8-878B-1896407BE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0930241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21502e512e41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35CD4C-B371-4B5A-92CE-FBDEB896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148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BBC7E-2BBF-4362-B349-CCDF516E8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67250"/>
            <a:ext cx="333375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Dobra. Czego konkretnie potrzebujesz ode mnie?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7102C0-9884-4BF0-BBEE-175064ED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38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DB2F37-66E5-425F-BFF2-C3509389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591050"/>
            <a:ext cx="3600450" cy="1200150"/>
          </a:xfrm>
          <a:prstGeom xmlns:a="http://schemas.openxmlformats.org/drawingml/2006/main" prst="roundRect">
            <a:avLst>
              <a:gd name="adj" fmla="val 2063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Pomóż mi wybrać, z czego możemy zrezygnować.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B485F-88C4-43B8-8AF8-6F7860767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BDFD53-38D8-4BB3-98B4-C83595A3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27657039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AF5C9BDE-E128-4C80-B5D6-C397388958BF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79A9A345-2E31-417B-9C19-0357D5060C3F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881B0A00-D894-4F20-ADD5-3125207C8FEF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Marek daje Olkowi własną historię sukcesu, bo uważa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doświadczenie za cenną pomoc. Olek słyszy jednak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porównanie, z którego wynika, że także powinien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sobie poradzić. Dobra intencja mentora zmienia się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wtedy w ocenę sytuacji, której jeszcze nie poznał.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Zanim opowiesz własną historię, zapytaj, jakiej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pomocy druga osoba potrzebuje teraz. Doświadczenie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ma służyć jej sytuacji, nie ją przesłaniać.</a:t>
            </a:r>
          </a:p>
        </p:txBody>
      </p:sp>
      <p:sp>
        <p:nvSpPr>
          <p:cNvPr id="5" name="">
            <a:extLst>
              <a:ext uri="{FF2B5EF4-FFF2-40B4-BE49-F238E27FC236}">
                <ns3:creationId id="{37F4999E-A267-460F-AA53-3D22C468220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A3D0D72A-EAD7-4422-8668-8DCDAC4F468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881B0A00-D894-4F20-ADD5-3125207C8FEF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4610603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2026-09-11T04:45:05.7330000Z</dcterms:created>
  <dcterms:modified xsi:type="dcterms:W3CDTF">2026-09-11T04:45:05.7330000Z</dcterms:modified>
</coreProperties>
</file>