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3b424a0e8f4fdb" /><Relationship Type="http://schemas.openxmlformats.org/officeDocument/2006/relationships/extended-properties" Target="/docProps/app.xml" Id="R5f1db87ea3c04f00" /><Relationship Type="http://schemas.openxmlformats.org/officeDocument/2006/relationships/officeDocument" Target="/ppt/presentation.xml" Id="R797cadc9b00f40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cc794d4ded4f88"/>
  </p:sldMasterIdLst>
  <p:notesMasterIdLst>
    <p:notesMasterId xmlns:r="http://schemas.openxmlformats.org/officeDocument/2006/relationships" r:id="Rf89735c6fba647bf"/>
  </p:notesMasterIdLst>
  <p:sldIdLst>
    <p:sldId xmlns:r="http://schemas.openxmlformats.org/officeDocument/2006/relationships" id="256" r:id="R5361cf27f11243db"/>
    <p:sldId xmlns:r="http://schemas.openxmlformats.org/officeDocument/2006/relationships" id="257" r:id="R20685f4509d44ffb"/>
    <p:sldId xmlns:r="http://schemas.openxmlformats.org/officeDocument/2006/relationships" id="258" r:id="Re97e0572d30d4e93"/>
    <p:sldId xmlns:r="http://schemas.openxmlformats.org/officeDocument/2006/relationships" id="259" r:id="Rffd85064913e44a8"/>
    <p:sldId xmlns:r="http://schemas.openxmlformats.org/officeDocument/2006/relationships" id="260" r:id="R2b07d7db4f1e4774"/>
    <p:sldId xmlns:r="http://schemas.openxmlformats.org/officeDocument/2006/relationships" id="261" r:id="R96aafac1f17b4980"/>
    <p:sldId xmlns:r="http://schemas.openxmlformats.org/officeDocument/2006/relationships" id="262" r:id="Ra80bd4c5914540da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6a0a32d1614eeb" /><Relationship Type="http://schemas.openxmlformats.org/officeDocument/2006/relationships/slideMaster" Target="/ppt/slideMasters/slideMaster1.xml" Id="R25cc794d4ded4f88" /><Relationship Type="http://schemas.openxmlformats.org/officeDocument/2006/relationships/notesMaster" Target="/ppt/notesMasters/notesMaster1.xml" Id="Rf89735c6fba647bf" /><Relationship Type="http://schemas.openxmlformats.org/officeDocument/2006/relationships/presProps" Target="/ppt/presProps.xml" Id="R954c05cc098d4914" /><Relationship Type="http://schemas.openxmlformats.org/officeDocument/2006/relationships/tableStyles" Target="/ppt/tableStyles.xml" Id="Rb281cd42dc574ea3" /><Relationship Type="http://schemas.openxmlformats.org/officeDocument/2006/relationships/slide" Target="/ppt/slides/slide1.xml" Id="R5361cf27f11243db" /><Relationship Type="http://schemas.openxmlformats.org/officeDocument/2006/relationships/slide" Target="/ppt/slides/slide2.xml" Id="R20685f4509d44ffb" /><Relationship Type="http://schemas.openxmlformats.org/officeDocument/2006/relationships/slide" Target="/ppt/slides/slide3.xml" Id="Re97e0572d30d4e93" /><Relationship Type="http://schemas.openxmlformats.org/officeDocument/2006/relationships/slide" Target="/ppt/slides/slide4.xml" Id="Rffd85064913e44a8" /><Relationship Type="http://schemas.openxmlformats.org/officeDocument/2006/relationships/slide" Target="/ppt/slides/slide5.xml" Id="R2b07d7db4f1e4774" /><Relationship Type="http://schemas.openxmlformats.org/officeDocument/2006/relationships/slide" Target="/ppt/slides/slide6.xml" Id="R96aafac1f17b4980" /><Relationship Type="http://schemas.openxmlformats.org/officeDocument/2006/relationships/slide" Target="/ppt/slides/slide7.xml" Id="Ra80bd4c5914540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50588500f14b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6c08f12a2454018" /><Relationship Type="http://schemas.openxmlformats.org/officeDocument/2006/relationships/notesMaster" Target="/ppt/notesMasters/notesMaster1.xml" Id="Rba6c3556dff24a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f22d3183974960" /><Relationship Type="http://schemas.openxmlformats.org/officeDocument/2006/relationships/notesMaster" Target="/ppt/notesMasters/notesMaster1.xml" Id="R334b326add3049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9cbda633f6e4462" /><Relationship Type="http://schemas.openxmlformats.org/officeDocument/2006/relationships/notesMaster" Target="/ppt/notesMasters/notesMaster1.xml" Id="Rf9a64c33fb7846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d5607feaa84a7c" /><Relationship Type="http://schemas.openxmlformats.org/officeDocument/2006/relationships/notesMaster" Target="/ppt/notesMasters/notesMaster1.xml" Id="R4a6a9a29f4fb41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fc87c0c90644db" /><Relationship Type="http://schemas.openxmlformats.org/officeDocument/2006/relationships/notesMaster" Target="/ppt/notesMasters/notesMaster1.xml" Id="R09f441afc3f44c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4e518140174e3d" /><Relationship Type="http://schemas.openxmlformats.org/officeDocument/2006/relationships/notesMaster" Target="/ppt/notesMasters/notesMaster1.xml" Id="Re461c5acbd9f440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006ef3b73641bc" /><Relationship Type="http://schemas.openxmlformats.org/officeDocument/2006/relationships/notesMaster" Target="/ppt/notesMasters/notesMaster1.xml" Id="Rc2f6574348b048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Decyzja dziś, decyzja jutro. Szybkość decyzji a stabilność.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szybko podejmuje decyzje i równie szybko je zmienia, gdy pojawiają się dane. Amira płaci za tę elastyczność koniecznością ciągłego zaczynania od nowa.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Decyzja dziś, decyzja jutro. Szybkość decyzji a stabilność.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szybko podejmuje decyzje i równie szybko je zmienia, gdy pojawiają się dane. Amira płaci za tę elastyczność koniecznością ciągłego zaczynania od nowa.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szybko wybiera pierwszy wariant działania, a Amira przyjmuje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Decyzja dziś, decyzja jutro. Szybkość decyzji a stabilność.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szybko podejmuje decyzje i równie szybko je zmienia, gdy pojawiają się dane. Amira płaci za tę elastyczność koniecznością ciągłego zaczynania od nowa.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rozpoczyna szczegółową pracę nad wybranym wariantem.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Decyzja dziś, decyzja jutro. Szybkość decyzji a stabilność.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szybko podejmuje decyzje i równie szybko je zmienia, gdy pojawiają się dane. Amira płaci za tę elastyczność koniecznością ciągłego zaczynania od nowa.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Trzy dni później Zofia wskazuje nowe dane i zmienia decyzję, czym zaskakuje Amirę.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Decyzja dziś, decyzja jutro. Szybkość decyzji a stabilność.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szybko podejmuje decyzje i równie szybko je zmienia, gdy pojawiają się dane. Amira płaci za tę elastyczność koniecznością ciągłego zaczynania od nowa.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i Amira omawiają różnicę między szybką korektą a stabilnym wykonaniem.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Decyzja dziś, decyzja jutro. Szybkość decyzji a stabilność.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szybko podejmuje decyzje i równie szybko je zmienia, gdy pojawiają się dane. Amira płaci za tę elastyczność koniecznością ciągłego zaczynania od nowa.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i Amira uzgadniają oznaczanie decyzji według stopnia ich odwracalności.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Decyzja dziś, decyzja jutro. Szybkość decyzji a stabilność.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szybko podejmuje decyzje i równie szybko je zmienia, gdy pojawiają się dane. Amira płaci za tę elastyczność koniecznością ciągłego zaczynania od nowa.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widzi sprawczość w szybkim wyborze i szybkiej korekcie, a Amira w dokładniejszym wyborze przed startem i stabilności po nim. Dlatego obie chcą działać sprawnie, tylko koszt błędu wolą ponieść w innym momencie. Przed decyzją ustal potrzebny poziom konsultacji oraz warunki, które pozwalają ją ponownie otworzyć.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2a40ade08442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52a03de6ae4162" /><Relationship Type="http://schemas.openxmlformats.org/officeDocument/2006/relationships/slideLayout" Target="/ppt/slideLayouts/slideLayout1.xml" Id="Rf9f6e638b6724b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f6e638b6724b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e22fc3ca9a44bd" /><Relationship Type="http://schemas.openxmlformats.org/officeDocument/2006/relationships/notesSlide" Target="/ppt/notesSlides/notesSlide1.xml" Id="R62ab02ae355f49cc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0215ffb7ef3468b"/><Relationship Type="http://schemas.openxmlformats.org/officeDocument/2006/relationships/image" Target="../media/image.jpeg" Id="R55612d6a9add4fa7"/><Relationship Type="http://schemas.openxmlformats.org/officeDocument/2006/relationships/notesSlide" Target="/ppt/notesSlides/notesSlide2.xml" Id="R80da013aec584c44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70f63a0da1e4b6c"/><Relationship Type="http://schemas.openxmlformats.org/officeDocument/2006/relationships/image" Target="../media/image2.jpeg" Id="R76d4ae921b7a42f5"/><Relationship Type="http://schemas.openxmlformats.org/officeDocument/2006/relationships/notesSlide" Target="/ppt/notesSlides/notesSlide3.xml" Id="R93f428ee34de4c5a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b701776acd14ae2"/><Relationship Type="http://schemas.openxmlformats.org/officeDocument/2006/relationships/image" Target="../media/image3.jpeg" Id="R9777030109434cc3"/><Relationship Type="http://schemas.openxmlformats.org/officeDocument/2006/relationships/notesSlide" Target="/ppt/notesSlides/notesSlide4.xml" Id="R66373c07d89440db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b48a53f1b9242c9"/><Relationship Type="http://schemas.openxmlformats.org/officeDocument/2006/relationships/image" Target="../media/image4.jpeg" Id="R4f61ab62c5094c48"/><Relationship Type="http://schemas.openxmlformats.org/officeDocument/2006/relationships/notesSlide" Target="/ppt/notesSlides/notesSlide5.xml" Id="R48973a4c562741a5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0c7f5c29a944ed3"/><Relationship Type="http://schemas.openxmlformats.org/officeDocument/2006/relationships/image" Target="../media/image5.jpeg" Id="Rcbe791c620e04272"/><Relationship Type="http://schemas.openxmlformats.org/officeDocument/2006/relationships/notesSlide" Target="/ppt/notesSlides/notesSlide6.xml" Id="Rb9745d3f963c4b7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a5ccc3d76564cd8"/><Relationship Type="http://schemas.openxmlformats.org/officeDocument/2006/relationships/notesSlide" Target="/ppt/notesSlides/notesSlide7.xml" Id="Rc85f2cf9f01b41aa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982B7-02EF-4261-9B9D-4DA668AF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31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420555-E42A-4494-A5D2-534631B2D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Decyzja dziś, decyzja jutro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C34212-BF41-4F90-8AAE-F54D665A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Szybkość decyzji a stabilność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01F9C-9EE3-459E-8EA9-BD5CF2BD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Zofia szybko podejmuje decyzje i równie szybko je zmienia, gdy pojawiają się dane. Amira płaci za tę elastyczność koniecznością ciągłego zaczynania od nowa.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93FD02-266A-45FC-8DA0-BB0056D9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0255442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612d6a9add4fa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62D88-F84E-4AEB-BED0-F51056C6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7CC84-121B-4671-8F19-AC1471063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61950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Robimy wariant A. Ruszajmy dziś.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F06CA8-BDC3-46B5-A9AF-D028A6E94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439896-4307-4600-BB56-1811C40B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463614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d4ae921b7a42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C8A02-CDA2-4E13-B198-FD0EDC204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6005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CE4AFC-BDE5-470F-8A21-8B702D2BF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A5464-11FE-4F88-BDC2-038F8E135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762500"/>
            <a:ext cx="3409950" cy="952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Decyzja zapadła. Teraz wykonanie.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0728C-5E63-43ED-8968-74292A125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4B8204-3964-423A-8DEF-2DCF7FDD5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3568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7030109434cc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C79DCA-D4EE-46AF-AF92-3007166E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TRZY DNI PÓŹNIEJ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D71803-7613-4CE3-8F21-5A8B3524A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67AAE-65C1-4440-AA22-5ACF3FD26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5242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Mamy nowe informacje. Przechodzimy na 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C6622-79F4-4C36-A277-E3AB49FE1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7053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DBC43D-86C5-47C6-8817-5A55AC06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857750"/>
            <a:ext cx="3257550" cy="838200"/>
          </a:xfrm>
          <a:prstGeom xmlns:a="http://schemas.openxmlformats.org/drawingml/2006/main" prst="roundRect">
            <a:avLst>
              <a:gd name="adj" fmla="val 2954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Ale A było decyzją.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4FA90-9DDA-493F-9A14-8B060145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EDC42-A7CF-4CC6-A204-81CEEA826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191714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1ab62c5094c4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AFBDB-F1F3-4508-AC5D-213240E0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053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FCA2AE-D694-4009-95DF-8BED9844F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457700"/>
            <a:ext cx="3524250" cy="1390650"/>
          </a:xfrm>
          <a:prstGeom xmlns:a="http://schemas.openxmlformats.org/drawingml/2006/main" prst="roundRect">
            <a:avLst>
              <a:gd name="adj" fmla="val 1780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Dobra decyzja to taka, którą poprawiasz, gdy zmieniają się dane.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974EB-54F8-4A62-962A-841B1A1DA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229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A008A2-1B36-4F44-B1A9-3861F3864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81500"/>
            <a:ext cx="3429000" cy="1466850"/>
          </a:xfrm>
          <a:prstGeom xmlns:a="http://schemas.openxmlformats.org/drawingml/2006/main" prst="roundRect">
            <a:avLst>
              <a:gd name="adj" fmla="val 1688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 mnie dobra decyzja dojrzewa dłużej, żeby potem nie wywracać wykonania.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4CAD3-AF27-4519-BEEE-E7D32420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D5D859-33FE-41C0-89A2-EDA71798E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683034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e791c620e042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D6DF4-AEAB-4140-936B-2D0B9E31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33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03D26A-2552-4AF0-A777-D5F5524E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86300"/>
            <a:ext cx="35242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Powiem, jak łatwo możemy się z tego wycofać.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67F74D-D5F6-4452-AB23-D592112C7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BC4429-76E1-4A13-8D5E-73892011D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629150"/>
            <a:ext cx="342900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Wtedy wiem, ile pracy bezpiecznie w to inwestować.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360351-3846-4B0C-8148-703FEA18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0FF650-AC3A-4AA9-B2E9-76275F0A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27672960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3E90E4DD-7403-4A3E-A615-E9637E9BA0EF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0CCC0033-F849-42D2-A20B-F0A9D288520C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048A76A6-CABF-4043-8333-E2D81483ECCF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Zofia widzi sprawczość w szybkim wyborze i szybkiej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korekcie, a Amira w dokładniejszym wyborze przed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startem i stabilności po nim. Dlatego obie chcą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działać sprawnie, tylko koszt błędu wolą ponieść w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innym momencie. Przed decyzją ustal potrzebny poziom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konsultacji oraz warunki, które pozwalają ją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ponownie otworzyć.</a:t>
            </a:r>
          </a:p>
        </p:txBody>
      </p:sp>
      <p:sp>
        <p:nvSpPr>
          <p:cNvPr id="5" name="">
            <a:extLst>
              <a:ext uri="{FF2B5EF4-FFF2-40B4-BE49-F238E27FC236}">
                <ns3:creationId id="{979F9911-D22E-4721-8099-B101131572FB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7F9CD6A9-6DE1-4FD5-8434-78C0CAF015EA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048A76A6-CABF-4043-8333-E2D81483ECCF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2198441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2026-09-11T04:45:04.9610000Z</dcterms:created>
  <dcterms:modified xsi:type="dcterms:W3CDTF">2026-09-11T04:45:04.9610000Z</dcterms:modified>
</coreProperties>
</file>