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be6dfaeb8a647e6" /><Relationship Type="http://schemas.openxmlformats.org/officeDocument/2006/relationships/extended-properties" Target="/docProps/app.xml" Id="Rb4aef750289b4567" /><Relationship Type="http://schemas.openxmlformats.org/officeDocument/2006/relationships/officeDocument" Target="/ppt/presentation.xml" Id="R98e09c7324e6411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ab052c03f504b31"/>
  </p:sldMasterIdLst>
  <p:notesMasterIdLst>
    <p:notesMasterId xmlns:r="http://schemas.openxmlformats.org/officeDocument/2006/relationships" r:id="R3966d81adba3487d"/>
  </p:notesMasterIdLst>
  <p:sldIdLst>
    <p:sldId xmlns:r="http://schemas.openxmlformats.org/officeDocument/2006/relationships" id="256" r:id="Ref00571f71ae45a7"/>
    <p:sldId xmlns:r="http://schemas.openxmlformats.org/officeDocument/2006/relationships" id="257" r:id="R02b2ffee6b11411e"/>
    <p:sldId xmlns:r="http://schemas.openxmlformats.org/officeDocument/2006/relationships" id="258" r:id="R44e0f90af3a64023"/>
    <p:sldId xmlns:r="http://schemas.openxmlformats.org/officeDocument/2006/relationships" id="259" r:id="Rcd57ae6d97c84220"/>
    <p:sldId xmlns:r="http://schemas.openxmlformats.org/officeDocument/2006/relationships" id="260" r:id="Ra886d319d8654d50"/>
    <p:sldId xmlns:r="http://schemas.openxmlformats.org/officeDocument/2006/relationships" id="261" r:id="R1022bd7bbef944ff"/>
    <p:sldId xmlns:r="http://schemas.openxmlformats.org/officeDocument/2006/relationships" id="262" r:id="Rd0fc37ed40b04083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850686f01f24496" /><Relationship Type="http://schemas.openxmlformats.org/officeDocument/2006/relationships/slideMaster" Target="/ppt/slideMasters/slideMaster1.xml" Id="R5ab052c03f504b31" /><Relationship Type="http://schemas.openxmlformats.org/officeDocument/2006/relationships/notesMaster" Target="/ppt/notesMasters/notesMaster1.xml" Id="R3966d81adba3487d" /><Relationship Type="http://schemas.openxmlformats.org/officeDocument/2006/relationships/presProps" Target="/ppt/presProps.xml" Id="Rcdb55e2acc5c4264" /><Relationship Type="http://schemas.openxmlformats.org/officeDocument/2006/relationships/tableStyles" Target="/ppt/tableStyles.xml" Id="Rb269ae869b2b4fe3" /><Relationship Type="http://schemas.openxmlformats.org/officeDocument/2006/relationships/slide" Target="/ppt/slides/slide1.xml" Id="Ref00571f71ae45a7" /><Relationship Type="http://schemas.openxmlformats.org/officeDocument/2006/relationships/slide" Target="/ppt/slides/slide2.xml" Id="R02b2ffee6b11411e" /><Relationship Type="http://schemas.openxmlformats.org/officeDocument/2006/relationships/slide" Target="/ppt/slides/slide3.xml" Id="R44e0f90af3a64023" /><Relationship Type="http://schemas.openxmlformats.org/officeDocument/2006/relationships/slide" Target="/ppt/slides/slide4.xml" Id="Rcd57ae6d97c84220" /><Relationship Type="http://schemas.openxmlformats.org/officeDocument/2006/relationships/slide" Target="/ppt/slides/slide5.xml" Id="Ra886d319d8654d50" /><Relationship Type="http://schemas.openxmlformats.org/officeDocument/2006/relationships/slide" Target="/ppt/slides/slide6.xml" Id="R1022bd7bbef944ff" /><Relationship Type="http://schemas.openxmlformats.org/officeDocument/2006/relationships/slide" Target="/ppt/slides/slide7.xml" Id="Rd0fc37ed40b0408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97c4b595dc140a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eba5a5053b54dec" /><Relationship Type="http://schemas.openxmlformats.org/officeDocument/2006/relationships/notesMaster" Target="/ppt/notesMasters/notesMaster1.xml" Id="Rfff9596983854d3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7ee55622b29402e" /><Relationship Type="http://schemas.openxmlformats.org/officeDocument/2006/relationships/notesMaster" Target="/ppt/notesMasters/notesMaster1.xml" Id="R017c05a77c81490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76e88b09305474a" /><Relationship Type="http://schemas.openxmlformats.org/officeDocument/2006/relationships/notesMaster" Target="/ppt/notesMasters/notesMaster1.xml" Id="R92dd619a9845430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4d2382ec9914db3" /><Relationship Type="http://schemas.openxmlformats.org/officeDocument/2006/relationships/notesMaster" Target="/ppt/notesMasters/notesMaster1.xml" Id="Rf27af4789eaa4b8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016dbfbafc8480e" /><Relationship Type="http://schemas.openxmlformats.org/officeDocument/2006/relationships/notesMaster" Target="/ppt/notesMasters/notesMaster1.xml" Id="R5f4254fe5c61423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7b44fe0ef614e17" /><Relationship Type="http://schemas.openxmlformats.org/officeDocument/2006/relationships/notesMaster" Target="/ppt/notesMasters/notesMaster1.xml" Id="Rbe9b5fa92a4f4cd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4776960533249b7" /><Relationship Type="http://schemas.openxmlformats.org/officeDocument/2006/relationships/notesMaster" Target="/ppt/notesMasters/notesMaster1.xml" Id="Rbda85100941a4a5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 sama checklista. Struktura a autonomia.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daje Tomaszowi i Olkowi tę samą szczegółową checklistę. Jednemu pomaga ona ruszyć, drugiemu odbiera poczucie odpowiedzialności.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 sama checklista. Struktura a autonomia.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daje Tomaszowi i Olkowi tę samą szczegółową checklistę. Jednemu pomaga ona ruszyć, drugiemu odbiera poczucie odpowiedzialności.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przekazuje Tomaszowi szczegółową checklistę, którą Tomasz przyjmuje z zadowoleniem.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 sama checklista. Struktura a autonomia.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daje Tomaszowi i Olkowi tę samą szczegółową checklistę. Jednemu pomaga ona ruszyć, drugiemu odbiera poczucie odpowiedzialności.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Tomasz spokojnie pracuje z checklistą i dokładnie wie, kiedy zadanie będzie gotowe.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 sama checklista. Struktura a autonomia.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daje Tomaszowi i Olkowi tę samą szczegółową checklistę. Jednemu pomaga ona ruszyć, drugiemu odbiera poczucie odpowiedzialności.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przekazuje identyczną checklistę Olkowi na wózku, który reaguje niepewnie.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 sama checklista. Struktura a autonomia.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daje Tomaszowi i Olkowi tę samą szczegółową checklistę. Jednemu pomaga ona ruszyć, drugiemu odbiera poczucie odpowiedzialności.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Olek w napięciu wykonuje kolejne instrukcje z checklisty i traci poczucie samodzielności.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 sama checklista. Struktura a autonomia.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daje Tomaszowi i Olkowi tę samą szczegółową checklistę. Jednemu pomaga ona ruszyć, drugiemu odbiera poczucie odpowiedzialności.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widzi, że ta sama checklista dała Tomaszowi ramy, a Olkowi odebrała przestrzeń do działania.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 sama checklista. Struktura a autonomia.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daje Tomaszowi i Olkowi tę samą szczegółową checklistę. Jednemu pomaga ona ruszyć, drugiemu odbiera poczucie odpowiedzialności.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Tomasz odbiera szczegółową checklistę jako wsparcie i jasność, a Olek jako ograniczenie własnego osądu. Dlatego identyczny styl zarządzania jednej osobie pomaga działać pewniej, a drugiej sygnalizuje brak zaufania. Nie dawaj każdemu identycznej struktury. Ustal potrzebny poziom wsparcia i przestrzeń na samodzielny wybór.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883a7fc284d4c9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2c3b708ce474b5a" /><Relationship Type="http://schemas.openxmlformats.org/officeDocument/2006/relationships/slideLayout" Target="/ppt/slideLayouts/slideLayout1.xml" Id="R956d6b024c4942a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56d6b024c4942a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aaeec5d1a0425b" /><Relationship Type="http://schemas.openxmlformats.org/officeDocument/2006/relationships/notesSlide" Target="/ppt/notesSlides/notesSlide1.xml" Id="Rbb7d1b106da9466f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b0bcae37c00462d"/><Relationship Type="http://schemas.openxmlformats.org/officeDocument/2006/relationships/image" Target="../media/image.jpeg" Id="R607789d2f988415d"/><Relationship Type="http://schemas.openxmlformats.org/officeDocument/2006/relationships/notesSlide" Target="/ppt/notesSlides/notesSlide2.xml" Id="R72c2b6a8fb9f4a19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1240cfb08724810"/><Relationship Type="http://schemas.openxmlformats.org/officeDocument/2006/relationships/image" Target="../media/image2.jpeg" Id="Rda73c32d7a52426f"/><Relationship Type="http://schemas.openxmlformats.org/officeDocument/2006/relationships/notesSlide" Target="/ppt/notesSlides/notesSlide3.xml" Id="R88435c255d2a4e02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d6265c0e13444dbc"/><Relationship Type="http://schemas.openxmlformats.org/officeDocument/2006/relationships/image" Target="../media/image3.jpeg" Id="R82b87af2d18f4de5"/><Relationship Type="http://schemas.openxmlformats.org/officeDocument/2006/relationships/notesSlide" Target="/ppt/notesSlides/notesSlide4.xml" Id="R23ceec3de66c4175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a0b0ecfbe125457a"/><Relationship Type="http://schemas.openxmlformats.org/officeDocument/2006/relationships/image" Target="../media/image4.jpeg" Id="R1a5732b1094640e8"/><Relationship Type="http://schemas.openxmlformats.org/officeDocument/2006/relationships/notesSlide" Target="/ppt/notesSlides/notesSlide5.xml" Id="R37f4db55f2594ec0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7126697657254ad3"/><Relationship Type="http://schemas.openxmlformats.org/officeDocument/2006/relationships/image" Target="../media/image5.jpeg" Id="R93ad843e7f914f2d"/><Relationship Type="http://schemas.openxmlformats.org/officeDocument/2006/relationships/notesSlide" Target="/ppt/notesSlides/notesSlide6.xml" Id="R11eb681d2ece418f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c3ab86e21284ee8"/><Relationship Type="http://schemas.openxmlformats.org/officeDocument/2006/relationships/notesSlide" Target="/ppt/notesSlides/notesSlide7.xml" Id="R71bffb2458544efc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704F33-298B-4B01-8040-F9FB70A3D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30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B040A7-9BDB-490D-AC14-FB1F10F98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Ta sama checklista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AA103F-BD3E-4829-9F2B-D02B6B16A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Struktura a autonomia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9E3C03-D097-4044-AE5C-4BF2931AF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Anna daje Tomaszowi i Olkowi tę samą szczegółową checklistę. Jednemu pomaga ona ruszyć, drugiemu odbiera poczucie odpowiedzialności.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9DA761-BBD8-4271-A56C-8B543AC3E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p14:creationId xmlns:p14="http://schemas.microsoft.com/office/powerpoint/2010/main" val="114239174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7789d2f988415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64FB1F-95F8-4B3F-BF55-30A7C759D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6101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37F588-ABAB-42BF-97B0-0BA10D535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762500"/>
            <a:ext cx="3333750" cy="952500"/>
          </a:xfrm>
          <a:prstGeom xmlns:a="http://schemas.openxmlformats.org/drawingml/2006/main" prst="roundRect">
            <a:avLst>
              <a:gd name="adj" fmla="val 2600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Tu masz kolejne kroki i kryteria odbioru.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088976-8E2C-4290-AC3D-F9E820885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3238" y="48006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AC5563-1440-4638-85F3-258746AEE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953000"/>
            <a:ext cx="1428750" cy="666750"/>
          </a:xfrm>
          <a:prstGeom xmlns:a="http://schemas.openxmlformats.org/drawingml/2006/main" prst="roundRect">
            <a:avLst>
              <a:gd name="adj" fmla="val 37143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Świetnie.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C3D59F-AE50-414C-954F-CC55B1759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073372-5118-4EFE-87DB-80FA504C8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9047197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73c32d7a52426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5EE951-73ED-4DD1-B552-BCE268B4A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7975" y="450532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765865-3F9A-4839-BAEB-8E9EDCDCA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3148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0455D3-026F-4B68-B672-91D9FC554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667250"/>
            <a:ext cx="3409950" cy="1028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Wiadomo dokładnie, kiedy to jest gotowe.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E63F3B-943F-4EC9-B829-4FB8FDC43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652378-D02B-47D1-B5F8-A58C6275D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25239914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b87af2d18f4de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7F4D92-8AFD-4434-8128-6A3C4CFEB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6101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710D45-E0AE-4DE9-8D2F-11367A035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762500"/>
            <a:ext cx="3333750" cy="952500"/>
          </a:xfrm>
          <a:prstGeom xmlns:a="http://schemas.openxmlformats.org/drawingml/2006/main" prst="roundRect">
            <a:avLst>
              <a:gd name="adj" fmla="val 2600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Tu masz kolejne kroki i kryteria odbioru.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6A6525-A394-4EDE-997C-9F105E815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9425" y="48006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93915C-7724-4FDE-9A3B-51C6B5693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953000"/>
            <a:ext cx="1524000" cy="666750"/>
          </a:xfrm>
          <a:prstGeom xmlns:a="http://schemas.openxmlformats.org/drawingml/2006/main" prst="roundRect">
            <a:avLst>
              <a:gd name="adj" fmla="val 37143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Okej…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11B088-0B6B-41C3-979B-25D759A57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26A377-1EDD-468F-AB14-0A4914DAA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50413237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5732b1094640e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AA67D4-E56E-4B48-ACC8-6FD9D8DCB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44100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2BB84F-D54A-4EBC-87CF-26D6FE1E4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4219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DE5A95-9F32-4D53-A36E-52CA81B1B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572000"/>
            <a:ext cx="3790950" cy="1181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Po co mnie zatrudnili, skoro mam tylko odhaczać?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21A60E-6FA2-438D-B4CB-EFCE7C22A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B0E346-1133-4C84-B56D-096B0BEBD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36926656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ad843e7f914f2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3CE8D3-F3AC-4EFB-821F-BF66F6FCF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2100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B085FD-912B-4169-BE5D-1A9E8EA05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4362450"/>
            <a:ext cx="2476500" cy="952500"/>
          </a:xfrm>
          <a:prstGeom xmlns:a="http://schemas.openxmlformats.org/drawingml/2006/main" prst="roundRect">
            <a:avLst>
              <a:gd name="adj" fmla="val 2600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Dałam wam dokładnie to samo.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F93CF1-2A9E-477A-B13C-3EA53FB37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9530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BC5555-B753-42BB-BF47-46D840245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5105400"/>
            <a:ext cx="2286000" cy="781050"/>
          </a:xfrm>
          <a:prstGeom xmlns:a="http://schemas.openxmlformats.org/drawingml/2006/main" prst="roundRect">
            <a:avLst>
              <a:gd name="adj" fmla="val 31707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Mnie dałaś ramy.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17E2BF-04EB-469D-AC22-FD2DEEBCB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8196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2CC463-E5AF-453B-AAB8-C48FC915E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972050"/>
            <a:ext cx="2171700" cy="914400"/>
          </a:xfrm>
          <a:prstGeom xmlns:a="http://schemas.openxmlformats.org/drawingml/2006/main" prst="roundRect">
            <a:avLst>
              <a:gd name="adj" fmla="val 27083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 mnie zabrałaś przestrzeń.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427AA1-AEE9-46CD-862D-EF24B5DC6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C41FF2-AA47-4814-A2A6-74A457DDE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799716942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9E0A7520-BE2F-4F46-B890-450FE0C6FE06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935EF36E-E65B-43AC-9551-F43E75DE3357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71E2DEA9-7F09-4B59-B0F7-E6E620453C86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Tomasz odbiera szczegółową checklistę jako wsparcie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 jasność, a Olek jako ograniczenie własnego osądu.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Dlatego identyczny styl zarządzania jednej osobie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pomaga działać pewniej, a drugiej sygnalizuje brak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zaufania. Nie dawaj każdemu identycznej struktury.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Ustal potrzebny poziom wsparcia i przestrzeń na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samodzielny wybór.</a:t>
            </a:r>
          </a:p>
        </p:txBody>
      </p:sp>
      <p:sp>
        <p:nvSpPr>
          <p:cNvPr id="5" name="">
            <a:extLst>
              <a:ext uri="{FF2B5EF4-FFF2-40B4-BE49-F238E27FC236}">
                <ns3:creationId id="{400A2FE4-BAFE-43E2-89E9-62CA8F1BD4E2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D258DFB4-F4C9-4388-8B24-3474DCBCE455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71E2DEA9-7F09-4B59-B0F7-E6E620453C86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133285974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2026-09-11T04:45:04.1960000Z</dcterms:created>
  <dcterms:modified xsi:type="dcterms:W3CDTF">2026-09-11T04:45:04.1960000Z</dcterms:modified>
</coreProperties>
</file>