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99b27f7256a4337" /><Relationship Type="http://schemas.openxmlformats.org/officeDocument/2006/relationships/extended-properties" Target="/docProps/app.xml" Id="Rd1f49b93f9734d55" /><Relationship Type="http://schemas.openxmlformats.org/officeDocument/2006/relationships/officeDocument" Target="/ppt/presentation.xml" Id="R32d580b87bba4aa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69ca688aeb54742"/>
  </p:sldMasterIdLst>
  <p:notesMasterIdLst>
    <p:notesMasterId xmlns:r="http://schemas.openxmlformats.org/officeDocument/2006/relationships" r:id="R18c1bf1a20a240d4"/>
  </p:notesMasterIdLst>
  <p:sldIdLst>
    <p:sldId xmlns:r="http://schemas.openxmlformats.org/officeDocument/2006/relationships" id="256" r:id="R3edde5005dcc4be5"/>
    <p:sldId xmlns:r="http://schemas.openxmlformats.org/officeDocument/2006/relationships" id="257" r:id="Rc4b79225c7744a23"/>
    <p:sldId xmlns:r="http://schemas.openxmlformats.org/officeDocument/2006/relationships" id="258" r:id="R0d2c425604064b31"/>
    <p:sldId xmlns:r="http://schemas.openxmlformats.org/officeDocument/2006/relationships" id="259" r:id="R480e42b0d9654f90"/>
    <p:sldId xmlns:r="http://schemas.openxmlformats.org/officeDocument/2006/relationships" id="260" r:id="Rabaf94532c454883"/>
    <p:sldId xmlns:r="http://schemas.openxmlformats.org/officeDocument/2006/relationships" id="261" r:id="Rcc83aa5b360f445f"/>
    <p:sldId xmlns:r="http://schemas.openxmlformats.org/officeDocument/2006/relationships" id="262" r:id="R1a9adfe76cb64704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7faf113b5df482f" /><Relationship Type="http://schemas.openxmlformats.org/officeDocument/2006/relationships/slideMaster" Target="/ppt/slideMasters/slideMaster1.xml" Id="Re69ca688aeb54742" /><Relationship Type="http://schemas.openxmlformats.org/officeDocument/2006/relationships/notesMaster" Target="/ppt/notesMasters/notesMaster1.xml" Id="R18c1bf1a20a240d4" /><Relationship Type="http://schemas.openxmlformats.org/officeDocument/2006/relationships/presProps" Target="/ppt/presProps.xml" Id="R60fb508bdd824e04" /><Relationship Type="http://schemas.openxmlformats.org/officeDocument/2006/relationships/tableStyles" Target="/ppt/tableStyles.xml" Id="R5e9b9fd810704670" /><Relationship Type="http://schemas.openxmlformats.org/officeDocument/2006/relationships/slide" Target="/ppt/slides/slide1.xml" Id="R3edde5005dcc4be5" /><Relationship Type="http://schemas.openxmlformats.org/officeDocument/2006/relationships/slide" Target="/ppt/slides/slide2.xml" Id="Rc4b79225c7744a23" /><Relationship Type="http://schemas.openxmlformats.org/officeDocument/2006/relationships/slide" Target="/ppt/slides/slide3.xml" Id="R0d2c425604064b31" /><Relationship Type="http://schemas.openxmlformats.org/officeDocument/2006/relationships/slide" Target="/ppt/slides/slide4.xml" Id="R480e42b0d9654f90" /><Relationship Type="http://schemas.openxmlformats.org/officeDocument/2006/relationships/slide" Target="/ppt/slides/slide5.xml" Id="Rabaf94532c454883" /><Relationship Type="http://schemas.openxmlformats.org/officeDocument/2006/relationships/slide" Target="/ppt/slides/slide6.xml" Id="Rcc83aa5b360f445f" /><Relationship Type="http://schemas.openxmlformats.org/officeDocument/2006/relationships/slide" Target="/ppt/slides/slide7.xml" Id="R1a9adfe76cb6470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b49b25a622b4b8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791bfa732ba4ccd" /><Relationship Type="http://schemas.openxmlformats.org/officeDocument/2006/relationships/notesMaster" Target="/ppt/notesMasters/notesMaster1.xml" Id="R85222f7f28064b3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9888eecc8d3478c" /><Relationship Type="http://schemas.openxmlformats.org/officeDocument/2006/relationships/notesMaster" Target="/ppt/notesMasters/notesMaster1.xml" Id="R2ffa2e99cc14444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6dcbd2e93af475a" /><Relationship Type="http://schemas.openxmlformats.org/officeDocument/2006/relationships/notesMaster" Target="/ppt/notesMasters/notesMaster1.xml" Id="R897e402ce6c0466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616c244ac6b4e5e" /><Relationship Type="http://schemas.openxmlformats.org/officeDocument/2006/relationships/notesMaster" Target="/ppt/notesMasters/notesMaster1.xml" Id="R5a1e34a4847f445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09615951243460a" /><Relationship Type="http://schemas.openxmlformats.org/officeDocument/2006/relationships/notesMaster" Target="/ppt/notesMasters/notesMaster1.xml" Id="Raa75913fe0814b2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ef64a196c2f49f3" /><Relationship Type="http://schemas.openxmlformats.org/officeDocument/2006/relationships/notesMaster" Target="/ppt/notesMasters/notesMaster1.xml" Id="R16787537dd2a488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24a2338800844c7" /><Relationship Type="http://schemas.openxmlformats.org/officeDocument/2006/relationships/notesMaster" Target="/ppt/notesMasters/notesMaster1.xml" Id="R512f6a262236432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Czemu od razu do szefa?. Eskalacja a bezpośrednie zaufanie.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od razu włącza Zofię, a Nia oczekuje najpierw rozmowy bezpośredniej. Ta sama eskalacja może wyglądać jak transparentność albo donoszenie.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Czemu od razu do szefa?. Eskalacja a bezpośrednie zaufanie.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od razu włącza Zofię, a Nia oczekuje najpierw rozmowy bezpośredniej. Ta sama eskalacja może wyglądać jak transparentność albo donoszenie.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Nia i Marek spokojnie omawiają różne podejścia do drobnej sprawy klienta.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Czemu od razu do szefa?. Eskalacja a bezpośrednie zaufanie.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od razu włącza Zofię, a Nia oczekuje najpierw rozmowy bezpośredniej. Ta sama eskalacja może wyglądać jak transparentność albo donoszenie.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wysyła Zofii wiadomość z prośbą o decyzję, zanim wróci do rozmowy z Nią.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Czemu od razu do szefa?. Eskalacja a bezpośrednie zaufanie.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od razu włącza Zofię, a Nia oczekuje najpierw rozmowy bezpośredniej. Ta sama eskalacja może wyglądać jak transparentność albo donoszenie.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pyta Nię o zgłoszony problem, a Nia jest zaskoczona nazwaniem różnicy zdań problemem.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Czemu od razu do szefa?. Eskalacja a bezpośrednie zaufanie.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od razu włącza Zofię, a Nia oczekuje najpierw rozmowy bezpośredniej. Ta sama eskalacja może wyglądać jak transparentność albo donoszenie.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Nia pyta Marka, dlaczego od razu poszedł do Zofii, a Marek wyjaśnia potrzebę jasnej decyzji.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Czemu od razu do szefa?. Eskalacja a bezpośrednie zaufanie.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od razu włącza Zofię, a Nia oczekuje najpierw rozmowy bezpośredniej. Ta sama eskalacja może wyglądać jak transparentność albo donoszenie.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pokazuje Nii i Markowi prostą mapę sytuacji, które wymagają eskalacji.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Czemu od razu do szefa?. Eskalacja a bezpośrednie zaufanie.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od razu włącza Zofię, a Nia oczekuje najpierw rozmowy bezpośredniej. Ta sama eskalacja może wyglądać jak transparentność albo donoszenie.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włącza przełożoną, bo hierarchiczna decyzja daje mu jasność i bezpieczeństwo, a Nia widzi pominięcie rozmowy z nią jako brak zaufania. Dlatego ta sama eskalacja dla jednego jest transparentnością, a dla drugiej donosem. Najpierw powiedz osobie, z którą masz problem, czego potrzebujesz. Jeśli eskalacja jest konieczna, zrób ją jawnie i nazwij jej cel.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8bcdf4b825e46e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28bd41a80bb4862" /><Relationship Type="http://schemas.openxmlformats.org/officeDocument/2006/relationships/slideLayout" Target="/ppt/slideLayouts/slideLayout1.xml" Id="R789d7017fec34b7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89d7017fec34b7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1eca88792a419b" /><Relationship Type="http://schemas.openxmlformats.org/officeDocument/2006/relationships/notesSlide" Target="/ppt/notesSlides/notesSlide1.xml" Id="Re804e7b0dc6d4fd2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5199b1acd974f3c"/><Relationship Type="http://schemas.openxmlformats.org/officeDocument/2006/relationships/image" Target="../media/image.jpeg" Id="R3f7bec26ad764f59"/><Relationship Type="http://schemas.openxmlformats.org/officeDocument/2006/relationships/notesSlide" Target="/ppt/notesSlides/notesSlide2.xml" Id="R1f7e1b4a217d42f7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921c9a56e67e4d66"/><Relationship Type="http://schemas.openxmlformats.org/officeDocument/2006/relationships/image" Target="../media/image2.jpeg" Id="R79895637dd944968"/><Relationship Type="http://schemas.openxmlformats.org/officeDocument/2006/relationships/notesSlide" Target="/ppt/notesSlides/notesSlide3.xml" Id="Rfa231ae14e7c47dc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8b15cca9aebd4b41"/><Relationship Type="http://schemas.openxmlformats.org/officeDocument/2006/relationships/image" Target="../media/image3.jpeg" Id="Rfc4917aeb53d4aac"/><Relationship Type="http://schemas.openxmlformats.org/officeDocument/2006/relationships/notesSlide" Target="/ppt/notesSlides/notesSlide4.xml" Id="R7f8f20b5142743e3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771b5c8278bd4ef9"/><Relationship Type="http://schemas.openxmlformats.org/officeDocument/2006/relationships/image" Target="../media/image4.jpeg" Id="R2b8a87085c9b46ea"/><Relationship Type="http://schemas.openxmlformats.org/officeDocument/2006/relationships/notesSlide" Target="/ppt/notesSlides/notesSlide5.xml" Id="R3525f15931364a82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f94da56bab264163"/><Relationship Type="http://schemas.openxmlformats.org/officeDocument/2006/relationships/image" Target="../media/image5.jpeg" Id="Rce4d02fcf1224268"/><Relationship Type="http://schemas.openxmlformats.org/officeDocument/2006/relationships/notesSlide" Target="/ppt/notesSlides/notesSlide6.xml" Id="R92433909783b4998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c564b94302ff497f"/><Relationship Type="http://schemas.openxmlformats.org/officeDocument/2006/relationships/notesSlide" Target="/ppt/notesSlides/notesSlide7.xml" Id="Ra14816e1e47c4ee0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3D2B81-A767-428F-BF02-78B99386C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29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D7B445-D6D6-41CD-97D0-10FB62A14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Czemu od razu do szefa?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A6A97E-4467-4C2F-901F-99BCAFCC2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Eskalacja a bezpośrednie zaufanie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EAA81E-A1CE-48F7-8FDB-C937338F3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Marek od razu włącza Zofię, a Nia oczekuje najpierw rozmowy bezpośredniej. Ta sama eskalacja może wyglądać jak transparentność albo donoszenie.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0D5B76-388F-4116-A1B8-C476F3C99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p14:creationId xmlns:p14="http://schemas.microsoft.com/office/powerpoint/2010/main" val="139302094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7bec26ad764f5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6F5F2B-BE6F-422E-9366-73BC5802E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6101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97A1ED-8801-4DED-A86F-F53FE5299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762500"/>
            <a:ext cx="3810000" cy="1028700"/>
          </a:xfrm>
          <a:prstGeom xmlns:a="http://schemas.openxmlformats.org/drawingml/2006/main" prst="roundRect">
            <a:avLst>
              <a:gd name="adj" fmla="val 24074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Ja zrobiłabym to inaczej, ale możemy się dogadać.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18B618-BD15-4A61-B05B-F6F05C5BE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B65830-903C-4E60-9A5A-DD555CC86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86376976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895637dd94496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055BE0-DE3D-43F5-BCA5-071937DFE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762500"/>
            <a:ext cx="4267200" cy="1028700"/>
          </a:xfrm>
          <a:prstGeom xmlns:a="http://schemas.openxmlformats.org/drawingml/2006/main" prst="roundRect">
            <a:avLst>
              <a:gd name="adj" fmla="val 12963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239886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Potrzebuję decyzji w sprawie podejścia Nii.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14CD9E-ED91-4655-B76F-B29063726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98D6CB-2988-4BD0-BFB5-5B9319B6E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556501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4917aeb53d4aa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55621E-8CE1-41A0-A267-CC309F13C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4767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C776DA-A31B-4212-8F5F-0C666D92A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629150"/>
            <a:ext cx="3333750" cy="1066800"/>
          </a:xfrm>
          <a:prstGeom xmlns:a="http://schemas.openxmlformats.org/drawingml/2006/main" prst="roundRect">
            <a:avLst>
              <a:gd name="adj" fmla="val 23214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Marek zgłosił problem. Co tam się dzieje?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10C003-CA1D-41B0-B33D-5705202E8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7975" y="446722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C5D4D1-5A73-48D7-9084-6B4D317DA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42767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CA8D73-DEA5-4BD9-B65D-A07C65AF2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629150"/>
            <a:ext cx="3409950" cy="1066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Problem? Mieliśmy różnicę zdań.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504EFF-04BC-4B5C-9DCA-AC8AB6663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104207-E92A-4272-9195-AE2BAA098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86035458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8a87085c9b46e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D157FF-2D4E-44F1-BD41-967816E12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6101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8F35E6-A570-4015-9856-B0598F5F3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762500"/>
            <a:ext cx="3333750" cy="952500"/>
          </a:xfrm>
          <a:prstGeom xmlns:a="http://schemas.openxmlformats.org/drawingml/2006/main" prst="roundRect">
            <a:avLst>
              <a:gd name="adj" fmla="val 2600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Dlaczego nie powiedziałeś tego mnie?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2F4AD3-D64B-45F7-A98B-F2324D843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44196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4B2EDA-27B3-49AE-93AC-E1CD603CF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4572000"/>
            <a:ext cx="3600450" cy="1181100"/>
          </a:xfrm>
          <a:prstGeom xmlns:a="http://schemas.openxmlformats.org/drawingml/2006/main" prst="roundRect">
            <a:avLst>
              <a:gd name="adj" fmla="val 20968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Zofia odpowiada za decyzję. Wolę, żeby było jasno.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F78595-8131-4367-BBB9-6ED095512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5242A0-3C72-46E1-8B83-32D7680E0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2264836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4d02fcf122426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BA5235-63B6-4309-8567-5D78B4175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43243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439BA9-80A4-44C4-BEE1-98CFB794E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476750"/>
            <a:ext cx="6191250" cy="1447800"/>
          </a:xfrm>
          <a:prstGeom xmlns:a="http://schemas.openxmlformats.org/drawingml/2006/main" prst="roundRect">
            <a:avLst>
              <a:gd name="adj" fmla="val 17105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Najpierw próbujecie między sobą. Do mnie: ryzyko klienta, impas albo decyzja poza waszym mandatem.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FDB3A8-C61B-4700-A55A-9730AFF19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53A99C-F2A6-4D63-AC9B-60E81BA97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41742083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56B112D3-2A6C-43D3-A446-CE7FE92FCB32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06AC6E0B-9233-40E2-9E0A-1A6BBAFF3A5F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5B331A85-2D99-4BFF-8CD2-B56C027A40A3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Marek włącza przełożoną, bo hierarchiczna decyzja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daje mu jasność i bezpieczeństwo, a Nia widzi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pominięcie rozmowy z nią jako brak zaufania. Dlatego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ta sama eskalacja dla jednego jest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transparentnością, a dla drugiej donosem. Najpierw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powiedz osobie, z którą masz problem, czego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potrzebujesz. Jeśli eskalacja jest konieczna, zrób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ją jawnie i nazwij jej cel.</a:t>
            </a:r>
          </a:p>
        </p:txBody>
      </p:sp>
      <p:sp>
        <p:nvSpPr>
          <p:cNvPr id="5" name="">
            <a:extLst>
              <a:ext uri="{FF2B5EF4-FFF2-40B4-BE49-F238E27FC236}">
                <ns3:creationId id="{E2692FFF-5DC7-4AB5-AB35-00B146DC9D30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9C0562E5-183F-49B7-9D1B-2C8E8D18A36C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5B331A85-2D99-4BFF-8CD2-B56C027A40A3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118524132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2026-09-11T04:45:03.4830000Z</dcterms:created>
  <dcterms:modified xsi:type="dcterms:W3CDTF">2026-09-11T04:45:03.4830000Z</dcterms:modified>
</coreProperties>
</file>