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3599b78a76419b" /><Relationship Type="http://schemas.openxmlformats.org/officeDocument/2006/relationships/extended-properties" Target="/docProps/app.xml" Id="Rf72f4e45d64e44de" /><Relationship Type="http://schemas.openxmlformats.org/officeDocument/2006/relationships/officeDocument" Target="/ppt/presentation.xml" Id="Reeee8c4c28c149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cc60dbcb2947e4"/>
  </p:sldMasterIdLst>
  <p:notesMasterIdLst>
    <p:notesMasterId xmlns:r="http://schemas.openxmlformats.org/officeDocument/2006/relationships" r:id="Ra074d9ee5cfb472f"/>
  </p:notesMasterIdLst>
  <p:sldIdLst>
    <p:sldId xmlns:r="http://schemas.openxmlformats.org/officeDocument/2006/relationships" id="256" r:id="Rc0baf1dce2474429"/>
    <p:sldId xmlns:r="http://schemas.openxmlformats.org/officeDocument/2006/relationships" id="257" r:id="R8f4638046ed74b51"/>
    <p:sldId xmlns:r="http://schemas.openxmlformats.org/officeDocument/2006/relationships" id="258" r:id="R3a2aeae43dcd4612"/>
    <p:sldId xmlns:r="http://schemas.openxmlformats.org/officeDocument/2006/relationships" id="259" r:id="R36d4d5eea4a44039"/>
    <p:sldId xmlns:r="http://schemas.openxmlformats.org/officeDocument/2006/relationships" id="260" r:id="R461dec5389e24114"/>
    <p:sldId xmlns:r="http://schemas.openxmlformats.org/officeDocument/2006/relationships" id="261" r:id="R1977281bc41843f9"/>
    <p:sldId xmlns:r="http://schemas.openxmlformats.org/officeDocument/2006/relationships" id="262" r:id="Rc24af9648053468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c261c9feba4f3f" /><Relationship Type="http://schemas.openxmlformats.org/officeDocument/2006/relationships/slideMaster" Target="/ppt/slideMasters/slideMaster1.xml" Id="Rc7cc60dbcb2947e4" /><Relationship Type="http://schemas.openxmlformats.org/officeDocument/2006/relationships/notesMaster" Target="/ppt/notesMasters/notesMaster1.xml" Id="Ra074d9ee5cfb472f" /><Relationship Type="http://schemas.openxmlformats.org/officeDocument/2006/relationships/presProps" Target="/ppt/presProps.xml" Id="R4b2cfa86dedc4a63" /><Relationship Type="http://schemas.openxmlformats.org/officeDocument/2006/relationships/tableStyles" Target="/ppt/tableStyles.xml" Id="R8f7d926cfd0a4103" /><Relationship Type="http://schemas.openxmlformats.org/officeDocument/2006/relationships/slide" Target="/ppt/slides/slide1.xml" Id="Rc0baf1dce2474429" /><Relationship Type="http://schemas.openxmlformats.org/officeDocument/2006/relationships/slide" Target="/ppt/slides/slide2.xml" Id="R8f4638046ed74b51" /><Relationship Type="http://schemas.openxmlformats.org/officeDocument/2006/relationships/slide" Target="/ppt/slides/slide3.xml" Id="R3a2aeae43dcd4612" /><Relationship Type="http://schemas.openxmlformats.org/officeDocument/2006/relationships/slide" Target="/ppt/slides/slide4.xml" Id="R36d4d5eea4a44039" /><Relationship Type="http://schemas.openxmlformats.org/officeDocument/2006/relationships/slide" Target="/ppt/slides/slide5.xml" Id="R461dec5389e24114" /><Relationship Type="http://schemas.openxmlformats.org/officeDocument/2006/relationships/slide" Target="/ppt/slides/slide6.xml" Id="R1977281bc41843f9" /><Relationship Type="http://schemas.openxmlformats.org/officeDocument/2006/relationships/slide" Target="/ppt/slides/slide7.xml" Id="Rc24af964805346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595344656b41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59186ef7a64a35" /><Relationship Type="http://schemas.openxmlformats.org/officeDocument/2006/relationships/notesMaster" Target="/ppt/notesMasters/notesMaster1.xml" Id="R4a9cc7f7899447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739ff6f0374af9" /><Relationship Type="http://schemas.openxmlformats.org/officeDocument/2006/relationships/notesMaster" Target="/ppt/notesMasters/notesMaster1.xml" Id="R7d34f6cf2bc34c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a8178468924a4a" /><Relationship Type="http://schemas.openxmlformats.org/officeDocument/2006/relationships/notesMaster" Target="/ppt/notesMasters/notesMaster1.xml" Id="R04de0031fa4d42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6a4550b8c74614" /><Relationship Type="http://schemas.openxmlformats.org/officeDocument/2006/relationships/notesMaster" Target="/ppt/notesMasters/notesMaster1.xml" Id="R1b23465043684b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66325f3f784a86" /><Relationship Type="http://schemas.openxmlformats.org/officeDocument/2006/relationships/notesMaster" Target="/ppt/notesMasters/notesMaster1.xml" Id="R2a082c61f94d42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ce9d2d3c6d45c3" /><Relationship Type="http://schemas.openxmlformats.org/officeDocument/2006/relationships/notesMaster" Target="/ppt/notesMasters/notesMaster1.xml" Id="R587e9c8742264a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b8c34faa2246a5" /><Relationship Type="http://schemas.openxmlformats.org/officeDocument/2006/relationships/notesMaster" Target="/ppt/notesMasters/notesMaster1.xml" Id="R33600eb56e8245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zauważa na ekranie niezgodność implementacji ze specyfikacją i przygotowuje wiadomość do Olka.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na wózku widzi, że do wiadomości dołączono przełożonych, Karima i Helenę.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spokojnie wraca do pracy, przekonana, że wszystkie odpowiedzialne osoby otrzymały tę samą informację.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wyjaśnia Amirze, dlaczego kopia do przełożonych wygląda dla niego jak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i Olek ustalają, że drobne korekty omawiają bezpośrednio, a realne ryzyko eskalują szerzej.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 kopii: szef, szef i jeszcze szef. Dokumentowanie a publiczne obwinianie.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dodaje przełożonych do kopii, żeby zostawić ślad ustaleń. Olek odbiera ten sam ruch jako publiczne wystawienie jego błędu.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używa pola CC jako wspólnego śladu odpowiedzialności, a Olek widzi w nim publiczne pokazanie jego błędu osobom wyżej. Dlatego te same dwa adresy mailowe dla jednej strony są dokumentacją, a dla drugiej eskalacją reputacyjną. Zanim dodasz przełożonych do kopii, napisz, po co ich włączasz i czego od nich oczekujesz. Sam adresat nie wyjaśnia intencji wiadomości.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1c9aa2e76e4a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edf6cac8354463" /><Relationship Type="http://schemas.openxmlformats.org/officeDocument/2006/relationships/slideLayout" Target="/ppt/slideLayouts/slideLayout1.xml" Id="R00ec2a32987747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ec2a32987747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dc19ffff4450e" /><Relationship Type="http://schemas.openxmlformats.org/officeDocument/2006/relationships/notesSlide" Target="/ppt/notesSlides/notesSlide1.xml" Id="Rec3907845c7545e5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21b916106db46d5"/><Relationship Type="http://schemas.openxmlformats.org/officeDocument/2006/relationships/image" Target="../media/image.jpeg" Id="R6d0d3754e332413c"/><Relationship Type="http://schemas.openxmlformats.org/officeDocument/2006/relationships/notesSlide" Target="/ppt/notesSlides/notesSlide2.xml" Id="R4e0786f23ba34196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c6527cd87e845b7"/><Relationship Type="http://schemas.openxmlformats.org/officeDocument/2006/relationships/image" Target="../media/image2.jpeg" Id="R813199c878534732"/><Relationship Type="http://schemas.openxmlformats.org/officeDocument/2006/relationships/notesSlide" Target="/ppt/notesSlides/notesSlide3.xml" Id="R0d3fd46571404e9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4be21e384034a4a"/><Relationship Type="http://schemas.openxmlformats.org/officeDocument/2006/relationships/image" Target="../media/image3.jpeg" Id="R8f5fb057de224396"/><Relationship Type="http://schemas.openxmlformats.org/officeDocument/2006/relationships/notesSlide" Target="/ppt/notesSlides/notesSlide4.xml" Id="Rdf88886eb42a467c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1d8ac71dac24f1a"/><Relationship Type="http://schemas.openxmlformats.org/officeDocument/2006/relationships/image" Target="../media/image4.jpeg" Id="R4be338f3ac964141"/><Relationship Type="http://schemas.openxmlformats.org/officeDocument/2006/relationships/notesSlide" Target="/ppt/notesSlides/notesSlide5.xml" Id="R0483169f36794206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16d58033944c86"/><Relationship Type="http://schemas.openxmlformats.org/officeDocument/2006/relationships/image" Target="../media/image5.jpeg" Id="Rc6f735a8595649cc"/><Relationship Type="http://schemas.openxmlformats.org/officeDocument/2006/relationships/notesSlide" Target="/ppt/notesSlides/notesSlide6.xml" Id="Rba86d99479624fd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ecadf596e764e7c"/><Relationship Type="http://schemas.openxmlformats.org/officeDocument/2006/relationships/notesSlide" Target="/ppt/notesSlides/notesSlide7.xml" Id="R966e4b8976084cf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877102-620D-4E32-A4D0-D653850A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B14EF-D560-4A04-BE91-748422C1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 kopii: szef, szef i jeszcze szef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5C17FC-DA61-4CD9-9DE3-6ED8897A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Dokumentowanie a publiczne obwinianie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3207F-C3E7-4C17-9905-D80CF0D3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Amira dodaje przełożonych do kopii, żeby zostawić ślad ustaleń. Olek odbiera ten sam ruch jako publiczne wystawienie jego błędu.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AF9D5-05E9-48D2-8772-13DDA421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9430932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d3754e332413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6568F-DC08-4DD9-A2E4-9AADE5FF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762500"/>
            <a:ext cx="4267200" cy="1047750"/>
          </a:xfrm>
          <a:prstGeom xmlns:a="http://schemas.openxmlformats.org/drawingml/2006/main" prst="roundRect">
            <a:avLst>
              <a:gd name="adj" fmla="val 1272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ekran 3 jest niezgodny ze specyfikacją.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A367A-4F64-4BDF-A9DE-F94C7A27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377FD-2808-494A-AEF7-9FD2F2F0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011378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199c8785347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E9244-400B-4BBA-AC3A-79E01B15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13525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56C883-D9DA-40FF-B36B-28D9FC87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154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CA2A20-1EA5-4522-9484-A5DE5EAF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333375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 co od razu wszyscy szefowie?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82F1C-429A-456B-AEFB-0660E0ED7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F1DD7-0788-488A-BE28-6D93A6702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75641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fb057de2243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8C0F3-A4E4-43E1-8021-00F83C6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46005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28F90C-7968-4EE8-B964-35CF1E921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DCBDC-EB74-4A75-A874-D1A2E66F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762500"/>
            <a:ext cx="35052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97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Wszyscy odpowiedzialni mają tę samą informację.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4F5426-FA77-4727-AB28-852A7EB8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48C92F-B241-4FEE-8187-EE5B6705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926405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e338f3ac96414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AFA8B-207D-4C67-BCB8-171F510C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434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11D98-030A-4D56-A005-5CC213A2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495800"/>
            <a:ext cx="409575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Jeśli masz uwagę do mojej pracy, powiedz mi. CC wygląda jak zabezpieczanie się moim kosztem.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1DA3F-8CD9-477A-90BE-528BA2BF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2738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13703-95C8-47F3-A9DB-9DF34D4D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686300"/>
            <a:ext cx="2876550" cy="1009650"/>
          </a:xfrm>
          <a:prstGeom xmlns:a="http://schemas.openxmlformats.org/drawingml/2006/main" prst="roundRect">
            <a:avLst>
              <a:gd name="adj" fmla="val 2452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mnie to dokumentacja, nie kara.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62F67C-002E-494C-A2F1-00BE44A6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097D4-C35C-4F4E-ADB8-885025619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416709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735a8595649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364A0-6713-427A-B7B8-62C7C7C5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B8FA7-659C-4919-AC3B-9B0EAD56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1432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Drobne błędy najpierw bezpośrednio.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6DE6A-C640-4206-86A8-D219C530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386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40B76E-5A81-448E-89C2-00F617FE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91050"/>
            <a:ext cx="3790950" cy="1181100"/>
          </a:xfrm>
          <a:prstGeom xmlns:a="http://schemas.openxmlformats.org/drawingml/2006/main" prst="roundRect">
            <a:avLst>
              <a:gd name="adj" fmla="val 2096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szerzej wtedy, kiedy naprawdę jest co eskalować.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1F204-14AC-4545-B168-676E4D90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0E848-5CE9-442F-BED6-F4F1F54E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20652734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46D090B0-56A4-497E-9C3D-D5F5EE2DBBC0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A892F73D-E5DC-4A08-8F8D-593BC27D4399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7869FAF1-7A02-430B-A4D8-FCAECFA19A4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 używa pola CC jako wspólnego śladu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odpowiedzialności, a Olek widzi w nim publiczne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pokazanie jego błędu osobom wyżej. Dlatego te same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dwa adresy mailowe dla jednej strony są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dokumentacją, a dla drugiej eskalacją reputacyjną.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Zanim dodasz przełożonych do kopii, napisz, po co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ich włączasz i czego od nich oczekujesz. Sam adresat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wyjaśnia intencji wiadomości.</a:t>
            </a:r>
          </a:p>
        </p:txBody>
      </p:sp>
      <p:sp>
        <p:nvSpPr>
          <p:cNvPr id="5" name="">
            <a:extLst>
              <a:ext uri="{FF2B5EF4-FFF2-40B4-BE49-F238E27FC236}">
                <ns3:creationId id="{D8B11E2E-A679-4D13-A15C-9EDAA47C57E8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E4B21C69-732D-4DA9-877D-4B1DEB2F0EC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7869FAF1-7A02-430B-A4D8-FCAECFA19A4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4901814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2026-09-11T04:45:02.7100000Z</dcterms:created>
  <dcterms:modified xsi:type="dcterms:W3CDTF">2026-09-11T04:45:02.7100000Z</dcterms:modified>
</coreProperties>
</file>