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387a39d96f64edb" /><Relationship Type="http://schemas.openxmlformats.org/officeDocument/2006/relationships/extended-properties" Target="/docProps/app.xml" Id="R584dc9672c854b3c" /><Relationship Type="http://schemas.openxmlformats.org/officeDocument/2006/relationships/officeDocument" Target="/ppt/presentation.xml" Id="R21bdd2cc70bf4d3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7e41d03ec884f8e"/>
  </p:sldMasterIdLst>
  <p:notesMasterIdLst>
    <p:notesMasterId xmlns:r="http://schemas.openxmlformats.org/officeDocument/2006/relationships" r:id="R6b554f597d7f4bdb"/>
  </p:notesMasterIdLst>
  <p:sldIdLst>
    <p:sldId xmlns:r="http://schemas.openxmlformats.org/officeDocument/2006/relationships" id="256" r:id="R5c1a159537bb4aef"/>
    <p:sldId xmlns:r="http://schemas.openxmlformats.org/officeDocument/2006/relationships" id="257" r:id="R8487aea11b504b12"/>
    <p:sldId xmlns:r="http://schemas.openxmlformats.org/officeDocument/2006/relationships" id="258" r:id="R858ad14b2e594854"/>
    <p:sldId xmlns:r="http://schemas.openxmlformats.org/officeDocument/2006/relationships" id="259" r:id="Rc8998d86f42d4763"/>
    <p:sldId xmlns:r="http://schemas.openxmlformats.org/officeDocument/2006/relationships" id="260" r:id="Rad2f9411c5b54315"/>
    <p:sldId xmlns:r="http://schemas.openxmlformats.org/officeDocument/2006/relationships" id="261" r:id="Rec029b516d0a4a9c"/>
    <p:sldId xmlns:r="http://schemas.openxmlformats.org/officeDocument/2006/relationships" id="262" r:id="R8722e4b955d349d3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44c07c5f1274c25" /><Relationship Type="http://schemas.openxmlformats.org/officeDocument/2006/relationships/slideMaster" Target="/ppt/slideMasters/slideMaster1.xml" Id="Rb7e41d03ec884f8e" /><Relationship Type="http://schemas.openxmlformats.org/officeDocument/2006/relationships/notesMaster" Target="/ppt/notesMasters/notesMaster1.xml" Id="R6b554f597d7f4bdb" /><Relationship Type="http://schemas.openxmlformats.org/officeDocument/2006/relationships/presProps" Target="/ppt/presProps.xml" Id="R118ef5acbbd74a3d" /><Relationship Type="http://schemas.openxmlformats.org/officeDocument/2006/relationships/tableStyles" Target="/ppt/tableStyles.xml" Id="Re5eb4823972d4abe" /><Relationship Type="http://schemas.openxmlformats.org/officeDocument/2006/relationships/slide" Target="/ppt/slides/slide1.xml" Id="R5c1a159537bb4aef" /><Relationship Type="http://schemas.openxmlformats.org/officeDocument/2006/relationships/slide" Target="/ppt/slides/slide2.xml" Id="R8487aea11b504b12" /><Relationship Type="http://schemas.openxmlformats.org/officeDocument/2006/relationships/slide" Target="/ppt/slides/slide3.xml" Id="R858ad14b2e594854" /><Relationship Type="http://schemas.openxmlformats.org/officeDocument/2006/relationships/slide" Target="/ppt/slides/slide4.xml" Id="Rc8998d86f42d4763" /><Relationship Type="http://schemas.openxmlformats.org/officeDocument/2006/relationships/slide" Target="/ppt/slides/slide5.xml" Id="Rad2f9411c5b54315" /><Relationship Type="http://schemas.openxmlformats.org/officeDocument/2006/relationships/slide" Target="/ppt/slides/slide6.xml" Id="Rec029b516d0a4a9c" /><Relationship Type="http://schemas.openxmlformats.org/officeDocument/2006/relationships/slide" Target="/ppt/slides/slide7.xml" Id="R8722e4b955d349d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7b25d7fa7de4bf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f118bc7342a48b7" /><Relationship Type="http://schemas.openxmlformats.org/officeDocument/2006/relationships/notesMaster" Target="/ppt/notesMasters/notesMaster1.xml" Id="R1d083db2a801467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16d98ea3286425c" /><Relationship Type="http://schemas.openxmlformats.org/officeDocument/2006/relationships/notesMaster" Target="/ppt/notesMasters/notesMaster1.xml" Id="R5522f8492d024b1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7a8dcce47464337" /><Relationship Type="http://schemas.openxmlformats.org/officeDocument/2006/relationships/notesMaster" Target="/ppt/notesMasters/notesMaster1.xml" Id="R83baa98a9e0343d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b9d079380ea42d1" /><Relationship Type="http://schemas.openxmlformats.org/officeDocument/2006/relationships/notesMaster" Target="/ppt/notesMasters/notesMaster1.xml" Id="R09719a89ca6c4b0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d5bf47b3b304ad9" /><Relationship Type="http://schemas.openxmlformats.org/officeDocument/2006/relationships/notesMaster" Target="/ppt/notesMasters/notesMaster1.xml" Id="Reb5f9a7786454a1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ebb41e6540949c5" /><Relationship Type="http://schemas.openxmlformats.org/officeDocument/2006/relationships/notesMaster" Target="/ppt/notesMasters/notesMaster1.xml" Id="R3e3df0e523744b1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315fe5a258f444e" /><Relationship Type="http://schemas.openxmlformats.org/officeDocument/2006/relationships/notesMaster" Target="/ppt/notesMasters/notesMaster1.xml" Id="R8df175018f674ca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Kto to zatwierdził?. Inicjatywa a mandat.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sam zmienia regułę, żeby naprawić problem, ale Anna widzi skutki dla całej organizacji. Inicjatywa nie zawsze oznacza prawo do zmiany zasad dla innych.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Kto to zatwierdził?. Inicjatywa a mandat.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sam zmienia regułę, żeby naprawić problem, ale Anna widzi skutki dla całej organizacji. Inicjatywa nie zawsze oznacza prawo do zmiany zasad dla innych.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na wózku proponuje zespołowi warsztat, wskazując powtarzający się problem na diagramie.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Kto to zatwierdził?. Inicjatywa a mandat.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sam zmienia regułę, żeby naprawić problem, ale Anna widzi skutki dla całej organizacji. Inicjatywa nie zawsze oznacza prawo do zmiany zasad dla innych.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prowadzi współpracę kilku osób przy tablicy, na której powstaje rozwiązanie problemu.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Kto to zatwierdził?. Inicjatywa a mandat.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sam zmienia regułę, żeby naprawić problem, ale Anna widzi skutki dla całej organizacji. Inicjatywa nie zawsze oznacza prawo do zmiany zasad dla innych.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z zaskoczeniem odczytuje na telefonie wiadomość o warsztacie i zmianie procesu.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Kto to zatwierdził?. Inicjatywa a mandat.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sam zmienia regułę, żeby naprawić problem, ale Anna widzi skutki dla całej organizacji. Inicjatywa nie zawsze oznacza prawo do zmiany zasad dla innych.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wyjaśnia Olkowi skutki zmiany dla trzech zespołów, a Olek czuje, że jego sukces potraktowano jak przewinienie.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Kto to zatwierdził?. Inicjatywa a mandat.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sam zmienia regułę, żeby naprawić problem, ale Anna widzi skutki dla całej organizacji. Inicjatywa nie zawsze oznacza prawo do zmiany zasad dla innych.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i Olek wspólnie rozdzielają na diagramie inicjowanie rozmowy od zatwierdzania zmiany reguł.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Kto to zatwierdził?. Inicjatywa a mandat.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sam zmienia regułę, żeby naprawić problem, ale Anna widzi skutki dla całej organizacji. Inicjatywa nie zawsze oznacza prawo do zmiany zasad dla innych.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rozumie odpowiedzialność jako ruszenie z miejsca i rozwiązanie widocznego problemu, a Anna jako pilnowanie skutków zmiany dla ludzi poza jego polem widzenia. Dlatego dobra inicjatywa lokalna może jednocześnie przekroczyć mandat organizacyjny. Przed zmianą reguł ustal, co możesz testować samodzielnie, a co wymaga decyzji właściciela procesu.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bc95a2b493444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4da1e90a7004dc9" /><Relationship Type="http://schemas.openxmlformats.org/officeDocument/2006/relationships/slideLayout" Target="/ppt/slideLayouts/slideLayout1.xml" Id="R4e8e47e60b4f44f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e8e47e60b4f44f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40ebe36d1b473c" /><Relationship Type="http://schemas.openxmlformats.org/officeDocument/2006/relationships/notesSlide" Target="/ppt/notesSlides/notesSlide1.xml" Id="Rbea228d3fda34fb4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5031a64301045b5"/><Relationship Type="http://schemas.openxmlformats.org/officeDocument/2006/relationships/image" Target="../media/image.jpeg" Id="Rfbaa25cc51e64ef7"/><Relationship Type="http://schemas.openxmlformats.org/officeDocument/2006/relationships/notesSlide" Target="/ppt/notesSlides/notesSlide2.xml" Id="R0fac5c80d63c4283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e3e1779d9b3473d"/><Relationship Type="http://schemas.openxmlformats.org/officeDocument/2006/relationships/image" Target="../media/image2.jpeg" Id="R2825e0316f974d25"/><Relationship Type="http://schemas.openxmlformats.org/officeDocument/2006/relationships/notesSlide" Target="/ppt/notesSlides/notesSlide3.xml" Id="R598c809e63e4456d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d4101ae4af5447f"/><Relationship Type="http://schemas.openxmlformats.org/officeDocument/2006/relationships/image" Target="../media/image3.jpeg" Id="Re80d39545f8d49d5"/><Relationship Type="http://schemas.openxmlformats.org/officeDocument/2006/relationships/notesSlide" Target="/ppt/notesSlides/notesSlide4.xml" Id="Rf3b35a03213b4e37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8018415c5a54d8f"/><Relationship Type="http://schemas.openxmlformats.org/officeDocument/2006/relationships/image" Target="../media/image4.jpeg" Id="Rcb0a0b8eae664b2d"/><Relationship Type="http://schemas.openxmlformats.org/officeDocument/2006/relationships/notesSlide" Target="/ppt/notesSlides/notesSlide5.xml" Id="R0683fc5d3c344c51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fc21bd7f48b4ead"/><Relationship Type="http://schemas.openxmlformats.org/officeDocument/2006/relationships/image" Target="../media/image5.jpeg" Id="Re92e6ac5723249c5"/><Relationship Type="http://schemas.openxmlformats.org/officeDocument/2006/relationships/notesSlide" Target="/ppt/notesSlides/notesSlide6.xml" Id="R8c52923026db4213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b458b4dacc948fb"/><Relationship Type="http://schemas.openxmlformats.org/officeDocument/2006/relationships/notesSlide" Target="/ppt/notesSlides/notesSlide7.xml" Id="R78b92c5bd53840de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4DBBE5-A601-467B-8CC1-06A32542D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27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8FC9CD-4C16-4F09-8174-3792ECA23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Kto to zatwierdził?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6A7073-C80A-44CD-BA50-9BECCD199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Inicjatywa a mandat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9FA449-D286-49B5-AF40-5338E37A5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Olek sam zmienia regułę, żeby naprawić problem, ale Anna widzi skutki dla całej organizacji. Inicjatywa nie zawsze oznacza prawo do zmiany zasad dla innych.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038781-11B6-48C8-A75E-E0930E460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14107889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aa25cc51e64ef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132B77-4FDE-47FB-8A72-BC0E24365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15240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5BEBA0-5785-4000-BABE-972CD156E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23850"/>
            <a:ext cx="3790950" cy="1219200"/>
          </a:xfrm>
          <a:prstGeom xmlns:a="http://schemas.openxmlformats.org/drawingml/2006/main" prst="roundRect">
            <a:avLst>
              <a:gd name="adj" fmla="val 2031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Zróbmy jutro godzinny warsztat i rozwiążmy to raz a dobrze.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0A7773-3702-491D-AF59-D4D76B555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6D716E-633F-49BB-9F7E-CEEE068CF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920340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25e0316f974d2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DC2B03-BDF3-4C88-848D-F81004557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18110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28414E-CA25-43A9-9685-673EA8327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3716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A8B828-9128-4D4A-A405-0D81A5710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23850"/>
            <a:ext cx="285750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175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Wreszcie ruszyło.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1F0135-10DC-4601-A2F3-8A05CC291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9101A5-5614-44A2-9471-73A9F949F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2652148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0d39545f8d49d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D77358-0D4B-484D-A04C-153C548D5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762500"/>
            <a:ext cx="4286250" cy="10668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239886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Kto zatwierdził ten warsztat i zmianę procesu?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745E07-AA16-45BE-89F6-32AFC8AF8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48A915-422F-48E1-B17D-C6384FB0E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983862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0a0b8eae664b2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C064DA-A5DC-4AE8-98BA-D8EB1B847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610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2E4105-70B9-419A-8597-66A7F35B4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762500"/>
            <a:ext cx="3143250" cy="838200"/>
          </a:xfrm>
          <a:prstGeom xmlns:a="http://schemas.openxmlformats.org/drawingml/2006/main" prst="roundRect">
            <a:avLst>
              <a:gd name="adj" fmla="val 29545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Rozwiązaliśmy problem.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04F7CC-EA8D-4473-93C9-34316C749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815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8268F0-79D4-4C8D-A20B-16577622D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533900"/>
            <a:ext cx="3562350" cy="1295400"/>
          </a:xfrm>
          <a:prstGeom xmlns:a="http://schemas.openxmlformats.org/drawingml/2006/main" prst="roundRect">
            <a:avLst>
              <a:gd name="adj" fmla="val 19118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 zmieniliście sposób pracy trzech zespołów bez zgody właściciela procesu.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C19ADD-78FF-4D9A-A392-075786529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F0510E-90F1-4C58-B666-291A07C7E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1934476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2e6ac5723249c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45FA1B-8DEE-473A-BE04-32E299C90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5339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D19767-A257-4005-8C00-061DC402B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686300"/>
            <a:ext cx="3200400" cy="952500"/>
          </a:xfrm>
          <a:prstGeom xmlns:a="http://schemas.openxmlformats.org/drawingml/2006/main" prst="roundRect">
            <a:avLst>
              <a:gd name="adj" fmla="val 2600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Czyli mogę uruchomić rozmowę.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54206F-7397-4386-884C-5F2CE1A36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815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95FA93-BCEF-44CA-AB29-8306828D0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533900"/>
            <a:ext cx="3524250" cy="1104900"/>
          </a:xfrm>
          <a:prstGeom xmlns:a="http://schemas.openxmlformats.org/drawingml/2006/main" prst="roundRect">
            <a:avLst>
              <a:gd name="adj" fmla="val 2241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Tak, ale nie możesz sam zmienić reguły.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850703-83B6-4287-8C6B-F3E881D6D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22AE23-3893-4023-9F5E-E3CC8C8C0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576361404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91F5C4B8-ACE8-4088-B2E0-6A8002073296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818433D0-4011-4E14-83C5-5B3A4B0AD278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E6014311-3C55-4205-9596-7D3C85C80E53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Olek rozumie odpowiedzialność jako ruszenie z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miejsca i rozwiązanie widocznego problemu, a Anna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jako pilnowanie skutków zmiany dla ludzi poza jego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polem widzenia. Dlatego dobra inicjatywa lokalna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może jednocześnie przekroczyć mandat organizacyjny.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Przed zmianą reguł ustal, co możesz testować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samodzielnie, a co wymaga decyzji właściciela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procesu.</a:t>
            </a:r>
          </a:p>
        </p:txBody>
      </p:sp>
      <p:sp>
        <p:nvSpPr>
          <p:cNvPr id="5" name="">
            <a:extLst>
              <a:ext uri="{FF2B5EF4-FFF2-40B4-BE49-F238E27FC236}">
                <ns3:creationId id="{DCE787EB-8256-4670-9989-06670060175B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988BC4F6-82C9-486B-A9F3-7A71377E0E42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E6014311-3C55-4205-9596-7D3C85C80E53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6771648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2026-09-11T04:45:01.9050000Z</dcterms:created>
  <dcterms:modified xsi:type="dcterms:W3CDTF">2026-09-11T04:45:01.9050000Z</dcterms:modified>
</coreProperties>
</file>