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2838b2be5644f0" /><Relationship Type="http://schemas.openxmlformats.org/officeDocument/2006/relationships/extended-properties" Target="/docProps/app.xml" Id="Raaadc9b41894447a" /><Relationship Type="http://schemas.openxmlformats.org/officeDocument/2006/relationships/officeDocument" Target="/ppt/presentation.xml" Id="Rccfdb95adf904fe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86773dc8f34103"/>
  </p:sldMasterIdLst>
  <p:notesMasterIdLst>
    <p:notesMasterId xmlns:r="http://schemas.openxmlformats.org/officeDocument/2006/relationships" r:id="R06d8760664ca46bf"/>
  </p:notesMasterIdLst>
  <p:sldIdLst>
    <p:sldId xmlns:r="http://schemas.openxmlformats.org/officeDocument/2006/relationships" id="256" r:id="Re3827c977059431e"/>
    <p:sldId xmlns:r="http://schemas.openxmlformats.org/officeDocument/2006/relationships" id="257" r:id="Rc9d0c2d2e02144a4"/>
    <p:sldId xmlns:r="http://schemas.openxmlformats.org/officeDocument/2006/relationships" id="258" r:id="Rc287508a538f469a"/>
    <p:sldId xmlns:r="http://schemas.openxmlformats.org/officeDocument/2006/relationships" id="259" r:id="Rcc5034ffe1db4595"/>
    <p:sldId xmlns:r="http://schemas.openxmlformats.org/officeDocument/2006/relationships" id="260" r:id="R6a52d5bcd75c4114"/>
    <p:sldId xmlns:r="http://schemas.openxmlformats.org/officeDocument/2006/relationships" id="261" r:id="Rb780d479cc5f4650"/>
    <p:sldId xmlns:r="http://schemas.openxmlformats.org/officeDocument/2006/relationships" id="262" r:id="R4b2a830970964076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752a70322b4c4b" /><Relationship Type="http://schemas.openxmlformats.org/officeDocument/2006/relationships/slideMaster" Target="/ppt/slideMasters/slideMaster1.xml" Id="Rdc86773dc8f34103" /><Relationship Type="http://schemas.openxmlformats.org/officeDocument/2006/relationships/notesMaster" Target="/ppt/notesMasters/notesMaster1.xml" Id="R06d8760664ca46bf" /><Relationship Type="http://schemas.openxmlformats.org/officeDocument/2006/relationships/presProps" Target="/ppt/presProps.xml" Id="R3ca934bd3d414139" /><Relationship Type="http://schemas.openxmlformats.org/officeDocument/2006/relationships/tableStyles" Target="/ppt/tableStyles.xml" Id="Rb385a62907c5445d" /><Relationship Type="http://schemas.openxmlformats.org/officeDocument/2006/relationships/slide" Target="/ppt/slides/slide1.xml" Id="Re3827c977059431e" /><Relationship Type="http://schemas.openxmlformats.org/officeDocument/2006/relationships/slide" Target="/ppt/slides/slide2.xml" Id="Rc9d0c2d2e02144a4" /><Relationship Type="http://schemas.openxmlformats.org/officeDocument/2006/relationships/slide" Target="/ppt/slides/slide3.xml" Id="Rc287508a538f469a" /><Relationship Type="http://schemas.openxmlformats.org/officeDocument/2006/relationships/slide" Target="/ppt/slides/slide4.xml" Id="Rcc5034ffe1db4595" /><Relationship Type="http://schemas.openxmlformats.org/officeDocument/2006/relationships/slide" Target="/ppt/slides/slide5.xml" Id="R6a52d5bcd75c4114" /><Relationship Type="http://schemas.openxmlformats.org/officeDocument/2006/relationships/slide" Target="/ppt/slides/slide6.xml" Id="Rb780d479cc5f4650" /><Relationship Type="http://schemas.openxmlformats.org/officeDocument/2006/relationships/slide" Target="/ppt/slides/slide7.xml" Id="R4b2a83097096407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74389786b584c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a11d1fc1394da1" /><Relationship Type="http://schemas.openxmlformats.org/officeDocument/2006/relationships/notesMaster" Target="/ppt/notesMasters/notesMaster1.xml" Id="R0aff8e3fa421457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7e31514c584a11" /><Relationship Type="http://schemas.openxmlformats.org/officeDocument/2006/relationships/notesMaster" Target="/ppt/notesMasters/notesMaster1.xml" Id="R8acec072b00d4b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64e9dbf42124ade" /><Relationship Type="http://schemas.openxmlformats.org/officeDocument/2006/relationships/notesMaster" Target="/ppt/notesMasters/notesMaster1.xml" Id="R206b769dcc1d4e9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c89f24002f4c43" /><Relationship Type="http://schemas.openxmlformats.org/officeDocument/2006/relationships/notesMaster" Target="/ppt/notesMasters/notesMaster1.xml" Id="Rf925b565de2d44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359b622f75458c" /><Relationship Type="http://schemas.openxmlformats.org/officeDocument/2006/relationships/notesMaster" Target="/ppt/notesMasters/notesMaster1.xml" Id="Rd0f82c6b58114f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a91b2340fb47f2" /><Relationship Type="http://schemas.openxmlformats.org/officeDocument/2006/relationships/notesMaster" Target="/ppt/notesMasters/notesMaster1.xml" Id="Rdd9cf283c2074c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34c4ed6bd4425b" /><Relationship Type="http://schemas.openxmlformats.org/officeDocument/2006/relationships/notesMaster" Target="/ppt/notesMasters/notesMaster1.xml" Id="R0d984dc5dfa648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model jest problemem. Ty jesteś problemem. Spór zadaniowy a konflikt relacyjny.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i Amira zaczynają od różnicy zdań o modelu, lecz szybko przechodzą do oceny siebie. Problem merytoryczny znika pod konfliktem relacyjnym.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model jest problemem. Ty jesteś problemem. Spór zadaniowy a konflikt relacyjny.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i Amira zaczynają od różnicy zdań o modelu, lecz szybko przechodzą do oceny siebie. Problem merytoryczny znika pod konfliktem relacyjnym.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prezentuje model procesu, a Jonas wskazuje połączenie, które jego zdaniem nie spełnia założeń.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model jest problemem. Ty jesteś problemem. Spór zadaniowy a konflikt relacyjny.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i Amira zaczynają od różnicy zdań o modelu, lecz szybko przechodzą do oceny siebie. Problem merytoryczny znika pod konfliktem relacyjnym.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odpowiada defensywnie Jonasowi podczas rozmowy przy diagramie procesu.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model jest problemem. Ty jesteś problemem. Spór zadaniowy a konflikt relacyjny.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i Amira zaczynają od różnicy zdań o modelu, lecz szybko przechodzą do oceny siebie. Problem merytoryczny znika pod konfliktem relacyjnym.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stanowczo wskazuje założenie modelu, a Amira odbiera jego krytykę jako ocenę swoich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model jest problemem. Ty jesteś problemem. Spór zadaniowy a konflikt relacyjny.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i Amira zaczynają od różnicy zdań o modelu, lecz szybko przechodzą do oceny siebie. Problem merytoryczny znika pod konfliktem relacyjnym.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i Jonas stoją naprzeciw siebie w napięciu, podczas gdy model procesu pozostaje w tle.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model jest problemem. Ty jesteś problemem. Spór zadaniowy a konflikt relacyjny.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i Amira zaczynają od różnicy zdań o modelu, lecz szybko przechodzą do oceny siebie. Problem merytoryczny znika pod konfliktem relacyjnym.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Helena zatrzymuje spór i wskazuje jedno konkretne założenie, na którym ponownie skupiają się Jonas i Amira.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 nie model jest problemem. Ty jesteś problemem. Spór zadaniowy a konflikt relacyjny.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i Amira zaczynają od różnicy zdań o modelu, lecz szybko przechodzą do oceny siebie. Problem merytoryczny znika pod konfliktem relacyjnym.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zaczyna od krytyki modelu, a Amira szybko słyszy w niej ocenę własnej kompetencji i odpowiada oceną Jonasa. Dlatego konflikt o zadanie zmienia się w konflikt o ludzi, a sam model znika z centrum rozmowy. Gdy rozmowa przechodzi z rozwiązania na ludzi, zatrzymaj ją. Wróć do jednego założenia, danych i kryterium decyzji.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c3db5912924b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eca375123a46b2" /><Relationship Type="http://schemas.openxmlformats.org/officeDocument/2006/relationships/slideLayout" Target="/ppt/slideLayouts/slideLayout1.xml" Id="R0f4888d041dc4d3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4888d041dc4d3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cc5d3d6030444d" /><Relationship Type="http://schemas.openxmlformats.org/officeDocument/2006/relationships/notesSlide" Target="/ppt/notesSlides/notesSlide1.xml" Id="R8c0870ba2d534ab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1f514260056460f"/><Relationship Type="http://schemas.openxmlformats.org/officeDocument/2006/relationships/image" Target="../media/image.jpeg" Id="R0f2e21e2fa9f42e8"/><Relationship Type="http://schemas.openxmlformats.org/officeDocument/2006/relationships/notesSlide" Target="/ppt/notesSlides/notesSlide2.xml" Id="R1cf39885e4ce47c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f8d9261127346fe"/><Relationship Type="http://schemas.openxmlformats.org/officeDocument/2006/relationships/image" Target="../media/image2.jpeg" Id="Rd586e6199a464c2d"/><Relationship Type="http://schemas.openxmlformats.org/officeDocument/2006/relationships/notesSlide" Target="/ppt/notesSlides/notesSlide3.xml" Id="Rc385aced37cb45ef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a80f6a8ac194d95"/><Relationship Type="http://schemas.openxmlformats.org/officeDocument/2006/relationships/image" Target="../media/image3.jpeg" Id="R13e5bf7563014785"/><Relationship Type="http://schemas.openxmlformats.org/officeDocument/2006/relationships/notesSlide" Target="/ppt/notesSlides/notesSlide4.xml" Id="Rc704184d0004444c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b69e8d30d804f27"/><Relationship Type="http://schemas.openxmlformats.org/officeDocument/2006/relationships/image" Target="../media/image4.jpeg" Id="R083cea01465f4e01"/><Relationship Type="http://schemas.openxmlformats.org/officeDocument/2006/relationships/notesSlide" Target="/ppt/notesSlides/notesSlide5.xml" Id="Rf044304e127646c4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03e11ba2c9a4b0e"/><Relationship Type="http://schemas.openxmlformats.org/officeDocument/2006/relationships/image" Target="../media/image5.jpeg" Id="R57231d2442e949a4"/><Relationship Type="http://schemas.openxmlformats.org/officeDocument/2006/relationships/notesSlide" Target="/ppt/notesSlides/notesSlide6.xml" Id="R0a54ffa1c9e54e36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0f32616134b495b"/><Relationship Type="http://schemas.openxmlformats.org/officeDocument/2006/relationships/notesSlide" Target="/ppt/notesSlides/notesSlide7.xml" Id="R7fba283877f74f14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2F768-0B50-4615-9490-7F2F423F3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B411A0-0592-4E54-9024-59CFBAA3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0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To nie model jest problemem. Ty jesteś problemem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A9A7CE-1309-4334-B8CF-756153E3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Spór zadaniowy a konflikt relacyjny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16C56-5990-4DC9-B232-1ECA986F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Jonas i Amira zaczynają od różnicy zdań o modelu, lecz szybko przechodzą do oceny siebie. Problem merytoryczny znika pod konfliktem relacyjnym.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F6091E-A1F0-42F1-81C4-D04CF9D42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745687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2e21e2fa9f42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AD3EBB-9D33-41AB-8909-2659D4A5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2954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D62660-3F55-430B-A1D9-86BEDFCA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23850"/>
            <a:ext cx="3695700" cy="990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Ten model nie trzyma założeń.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D069A-3B31-479B-9CCC-012DF57C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4A871-F343-4D23-8A23-519B96B0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047079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6e6199a464c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AFA51-E9C8-4692-8B71-984AD7592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7625" y="14859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278455-3EC6-4AC2-8671-92828869A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04800"/>
            <a:ext cx="4286250" cy="1200150"/>
          </a:xfrm>
          <a:prstGeom xmlns:a="http://schemas.openxmlformats.org/drawingml/2006/main" prst="roundRect">
            <a:avLst>
              <a:gd name="adj" fmla="val 20635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Może najpierw przeczytaj założenia, zanim powiesz, że model nie działa.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732AEB-4CCC-4014-A1BB-BD6F5E4E9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88985E-79CA-4034-A8F8-73CAF643A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1786998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e5bf756301478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C1EF3-7151-41F2-A9DE-56BD95FFD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428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39F0D4-3A93-4A40-B3F5-EBCB95F03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85750"/>
            <a:ext cx="360045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Przeczytałem. Właśnie dlatego mówię, że się nie trzyma.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97620-7D12-48BF-BF5A-2280526C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435292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B29A8F-CF6E-4980-939F-DF861451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1624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4CC85A-A0F6-42E9-BFBF-89C7EDBB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14850"/>
            <a:ext cx="3143250" cy="1009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Czyli uważa, że nie potrafię modelować.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795CC6-7CC4-4C18-8359-03C45413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3F6AD6-FC28-4C8F-A06C-FCE91DA6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982479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3cea01465f4e0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975026-C300-49C6-8894-6BB5FB2E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888274-6AB5-4768-9366-4B804816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23850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 tobą każda rozmowa brzmi jak egzamin.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DB1229-AD4C-4CF1-980B-7363DC68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DD7808-BF43-4869-92A9-FE0E5F0D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762500"/>
            <a:ext cx="346710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z tobą nie można nic zakwestionować bez dramatu.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D0135-5A63-4C00-9AF1-7547189DC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C0E6F3-F74B-4497-9E77-576AA227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349646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231d2442e949a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2D7C7-D55B-4D7D-90D6-0084539C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705225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67E2DA-885C-4B58-BB1B-59ACCB781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857625"/>
            <a:ext cx="400050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Stop. Które dokładnie założenie testujemy?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AF9056-9296-4297-92BE-D27C25AC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2288" y="5181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9E326-0B6B-4FDC-8ADD-2BC61AD7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5334000"/>
            <a:ext cx="1428750" cy="666750"/>
          </a:xfrm>
          <a:prstGeom xmlns:a="http://schemas.openxmlformats.org/drawingml/2006/main" prst="roundRect">
            <a:avLst>
              <a:gd name="adj" fmla="val 3714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A032C3-A2D3-4EAD-985C-CF3A8BA0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8" y="5181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6C2DF-1748-48E9-A5A3-13F42E5EA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5334000"/>
            <a:ext cx="2762250" cy="819150"/>
          </a:xfrm>
          <a:prstGeom xmlns:a="http://schemas.openxmlformats.org/drawingml/2006/main" prst="roundRect">
            <a:avLst>
              <a:gd name="adj" fmla="val 3023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Dobra. To sprawdźmy.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9F74D-E16F-422C-9979-DFA933183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CAFB51-6F4E-4F1A-99DC-FA2EC23CB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70167869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3AA65C2A-64D0-4BC8-9DD5-F2208CE76219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2E89FE78-CE07-4A12-9A6C-CCF9FEDC4759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A8F72AC8-5F51-48EE-96DE-D9754EC45119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zaczyna od krytyki modelu, a Amira szybko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słyszy w niej ocenę własnej kompetencji i odpowiada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oceną Jonasa. Dlatego konflikt o zadanie zmienia się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 konflikt o ludzi, a sam model znika z centrum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rozmowy. Gdy rozmowa przechodzi z rozwiązania 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ludzi, zatrzymaj ją. Wróć do jednego założenia,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danych i kryterium decyzji.</a:t>
            </a:r>
          </a:p>
        </p:txBody>
      </p:sp>
      <p:sp>
        <p:nvSpPr>
          <p:cNvPr id="5" name="">
            <a:extLst>
              <a:ext uri="{FF2B5EF4-FFF2-40B4-BE49-F238E27FC236}">
                <ns3:creationId id="{4A77C29C-F9CF-4D93-A6BE-35AF2FD7D7AB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8C5FF45F-C980-4072-B88A-E789BFFDACE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A8F72AC8-5F51-48EE-96DE-D9754EC45119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4528052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2026-09-11T04:45:01.1380000Z</dcterms:created>
  <dcterms:modified xsi:type="dcterms:W3CDTF">2026-09-11T04:45:01.1380000Z</dcterms:modified>
</coreProperties>
</file>