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6d1fbb52f64543" /><Relationship Type="http://schemas.openxmlformats.org/officeDocument/2006/relationships/extended-properties" Target="/docProps/app.xml" Id="Rd2d11b9e4c494f34" /><Relationship Type="http://schemas.openxmlformats.org/officeDocument/2006/relationships/officeDocument" Target="/ppt/presentation.xml" Id="Rea415d2e176b44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eaff55e82e4c44"/>
  </p:sldMasterIdLst>
  <p:notesMasterIdLst>
    <p:notesMasterId xmlns:r="http://schemas.openxmlformats.org/officeDocument/2006/relationships" r:id="Re4cd9bc9b8ee4a8f"/>
  </p:notesMasterIdLst>
  <p:sldIdLst>
    <p:sldId xmlns:r="http://schemas.openxmlformats.org/officeDocument/2006/relationships" id="256" r:id="R3f96984065ba4e33"/>
    <p:sldId xmlns:r="http://schemas.openxmlformats.org/officeDocument/2006/relationships" id="257" r:id="Red7e373ea9b5410e"/>
    <p:sldId xmlns:r="http://schemas.openxmlformats.org/officeDocument/2006/relationships" id="258" r:id="Re747ec1d622f4b16"/>
    <p:sldId xmlns:r="http://schemas.openxmlformats.org/officeDocument/2006/relationships" id="259" r:id="R4deaf05454224fc0"/>
    <p:sldId xmlns:r="http://schemas.openxmlformats.org/officeDocument/2006/relationships" id="260" r:id="R6329a267c4534f44"/>
    <p:sldId xmlns:r="http://schemas.openxmlformats.org/officeDocument/2006/relationships" id="261" r:id="Ra7d178433c8041b9"/>
    <p:sldId xmlns:r="http://schemas.openxmlformats.org/officeDocument/2006/relationships" id="262" r:id="R6535965e77124c0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77464387754f1a" /><Relationship Type="http://schemas.openxmlformats.org/officeDocument/2006/relationships/slideMaster" Target="/ppt/slideMasters/slideMaster1.xml" Id="Rc0eaff55e82e4c44" /><Relationship Type="http://schemas.openxmlformats.org/officeDocument/2006/relationships/notesMaster" Target="/ppt/notesMasters/notesMaster1.xml" Id="Re4cd9bc9b8ee4a8f" /><Relationship Type="http://schemas.openxmlformats.org/officeDocument/2006/relationships/presProps" Target="/ppt/presProps.xml" Id="Rd2350bae1634468b" /><Relationship Type="http://schemas.openxmlformats.org/officeDocument/2006/relationships/tableStyles" Target="/ppt/tableStyles.xml" Id="R74e33f43779947cc" /><Relationship Type="http://schemas.openxmlformats.org/officeDocument/2006/relationships/slide" Target="/ppt/slides/slide1.xml" Id="R3f96984065ba4e33" /><Relationship Type="http://schemas.openxmlformats.org/officeDocument/2006/relationships/slide" Target="/ppt/slides/slide2.xml" Id="Red7e373ea9b5410e" /><Relationship Type="http://schemas.openxmlformats.org/officeDocument/2006/relationships/slide" Target="/ppt/slides/slide3.xml" Id="Re747ec1d622f4b16" /><Relationship Type="http://schemas.openxmlformats.org/officeDocument/2006/relationships/slide" Target="/ppt/slides/slide4.xml" Id="R4deaf05454224fc0" /><Relationship Type="http://schemas.openxmlformats.org/officeDocument/2006/relationships/slide" Target="/ppt/slides/slide5.xml" Id="R6329a267c4534f44" /><Relationship Type="http://schemas.openxmlformats.org/officeDocument/2006/relationships/slide" Target="/ppt/slides/slide6.xml" Id="Ra7d178433c8041b9" /><Relationship Type="http://schemas.openxmlformats.org/officeDocument/2006/relationships/slide" Target="/ppt/slides/slide7.xml" Id="R6535965e77124c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5927dfeba54b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6e2d0c980243a7" /><Relationship Type="http://schemas.openxmlformats.org/officeDocument/2006/relationships/notesMaster" Target="/ppt/notesMasters/notesMaster1.xml" Id="R257c9ceec7194c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3c9c6bb4cf4a53" /><Relationship Type="http://schemas.openxmlformats.org/officeDocument/2006/relationships/notesMaster" Target="/ppt/notesMasters/notesMaster1.xml" Id="R31a34e9e26384e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f1272c9de74843" /><Relationship Type="http://schemas.openxmlformats.org/officeDocument/2006/relationships/notesMaster" Target="/ppt/notesMasters/notesMaster1.xml" Id="Ra077396d4afc4c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842d40d3eb3417e" /><Relationship Type="http://schemas.openxmlformats.org/officeDocument/2006/relationships/notesMaster" Target="/ppt/notesMasters/notesMaster1.xml" Id="R98d9ebb8afa046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5a8dde812d47e8" /><Relationship Type="http://schemas.openxmlformats.org/officeDocument/2006/relationships/notesMaster" Target="/ppt/notesMasters/notesMaster1.xml" Id="R14ed199dc63b45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59168ce86b4fff" /><Relationship Type="http://schemas.openxmlformats.org/officeDocument/2006/relationships/notesMaster" Target="/ppt/notesMasters/notesMaster1.xml" Id="Rd92dcfcdcb1341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636fe176384a72" /><Relationship Type="http://schemas.openxmlformats.org/officeDocument/2006/relationships/notesMaster" Target="/ppt/notesMasters/notesMaster1.xml" Id="R3dc0ea99431c4d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zwraca uwagę na nierozliczone nadgodziny, gdy zmęczony zespół kolejny wieczór pracuje w biurze.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Zaniepokojony kolega dyskretnym gestem ucisza Nię, a pozostali unikają kontaktu wzrokowego.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przedstawia Zofii dane o powtarzających się nadgodzinach.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analizuje zestawienie godzin i dostrzega skalę problemu.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 rozwiązaniu problemu Nia siedzi osobno podczas lunchu, gdy część zespołu zachowuje wobec niej dystans.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rób problemu. Sprzeciw a koszt przynależności.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reaguje na niesprawiedliwe traktowanie, ale grupa prosi ją, żeby nie robiła problemu. Słuszny sprzeciw może mieć realny koszt społeczny.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widzi milczenie wobec niesprawiedliwości jako zgodę na problem, a część zespołu widzi milczenie jako ochronę własnej pozycji i relacji. Dlatego rozwiązanie samej sprawy nie usuwa społecznego kosztu bycia pierwszą osobą, która ją nazwała. Przed wystąpieniem przeciw normie grupy ustal cel, fakty, wsparcie i bezpieczny sposób działania. Odwaga nie usuwa potrzeby ochrony osoby, która mówi pierwsza.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e362ab07c948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7746b235e143d1" /><Relationship Type="http://schemas.openxmlformats.org/officeDocument/2006/relationships/slideLayout" Target="/ppt/slideLayouts/slideLayout1.xml" Id="R646ae460f54843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6ae460f54843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9deadbc17645da" /><Relationship Type="http://schemas.openxmlformats.org/officeDocument/2006/relationships/notesSlide" Target="/ppt/notesSlides/notesSlide1.xml" Id="R24b728617a5641b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20c78ed41034335"/><Relationship Type="http://schemas.openxmlformats.org/officeDocument/2006/relationships/image" Target="../media/image.jpeg" Id="Rba69b3cedd214c52"/><Relationship Type="http://schemas.openxmlformats.org/officeDocument/2006/relationships/notesSlide" Target="/ppt/notesSlides/notesSlide2.xml" Id="R8c64f5a82a594640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5eb06087a014c4c"/><Relationship Type="http://schemas.openxmlformats.org/officeDocument/2006/relationships/image" Target="../media/image2.jpeg" Id="R0a6cad6e889c491f"/><Relationship Type="http://schemas.openxmlformats.org/officeDocument/2006/relationships/notesSlide" Target="/ppt/notesSlides/notesSlide3.xml" Id="R9ba0dfe2c5d442ad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94ab5b065da4b2f"/><Relationship Type="http://schemas.openxmlformats.org/officeDocument/2006/relationships/image" Target="../media/image3.jpeg" Id="Reab337d6a0644875"/><Relationship Type="http://schemas.openxmlformats.org/officeDocument/2006/relationships/notesSlide" Target="/ppt/notesSlides/notesSlide4.xml" Id="R5f1f108f19ba4673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5741d09807f4927"/><Relationship Type="http://schemas.openxmlformats.org/officeDocument/2006/relationships/image" Target="../media/image4.jpeg" Id="R78734075516345ea"/><Relationship Type="http://schemas.openxmlformats.org/officeDocument/2006/relationships/notesSlide" Target="/ppt/notesSlides/notesSlide5.xml" Id="R2924177d7fab4b9e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74f36d4b7d4ac0"/><Relationship Type="http://schemas.openxmlformats.org/officeDocument/2006/relationships/image" Target="../media/image5.jpeg" Id="R8bd6b4f477a04e99"/><Relationship Type="http://schemas.openxmlformats.org/officeDocument/2006/relationships/notesSlide" Target="/ppt/notesSlides/notesSlide6.xml" Id="Rac0237daf3b1471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ff2f750c3d1448e"/><Relationship Type="http://schemas.openxmlformats.org/officeDocument/2006/relationships/notesSlide" Target="/ppt/notesSlides/notesSlide7.xml" Id="Rdf005759ef194bf5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49625-54C9-43B3-8B65-AA79DB0E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E97F74-D8B6-404D-BCF5-1F699508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Nie rób problemu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7304FF-BE26-44C1-BFD5-4DA5D7788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Sprzeciw a koszt przynależności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39042-57A6-4E6E-9D8D-2BA2E0B9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Nia reaguje na niesprawiedliwe traktowanie, ale grupa prosi ją, żeby nie robiła problemu. Słuszny sprzeciw może mieć realny koszt społeczny.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AEA13F-7EB1-46CA-9211-BBDDA81A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2025549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9b3cedd214c5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1F423-AC0C-4904-B493-6F7A3725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4005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8329AA-38D9-4E53-ADE0-B61B121E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52950"/>
            <a:ext cx="381000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 dodatkowe godziny znowu nigdzie nie są rozliczone.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B432A5-78A4-4011-A113-40960BBA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3CD767-6B0F-4A65-877D-1BA6EBBE6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238821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cad6e889c49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D16A9-670C-4A1F-A07C-4DFFE90C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624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2D051C-CF6E-45B2-A868-ECE73AE0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14850"/>
            <a:ext cx="3905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Nia, nie rób problemu. Wszyscy tak mają.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6F8F0-1D9F-41B8-8E08-DB14F965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09321-FC8E-4410-963F-82A5A7578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679296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337d6a06448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DCD264-AAF5-4046-B71C-A51CD42D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3434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5BD8C2-B962-4EBA-872D-469D3502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495800"/>
            <a:ext cx="426720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Chcę ustalić, jak rozliczamy te godziny. Teraz wszyscy udają, że ich nie ma.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7115DC-EDFB-446A-B428-947F52F4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DE7F58-AD9B-409F-96B4-615691F56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240027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34075516345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CB6B0-BF22-4CFF-B029-DA560E38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74323-4CB1-4E05-8F41-D827B023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29150"/>
            <a:ext cx="3143250" cy="885825"/>
          </a:xfrm>
          <a:prstGeom xmlns:a="http://schemas.openxmlformats.org/drawingml/2006/main" prst="roundRect">
            <a:avLst>
              <a:gd name="adj" fmla="val 2795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Dobrze. To trzeba uregulować.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81726C-93FA-44C1-AC84-1C77304F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F7217-6510-4774-8634-AC4DB4A1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169695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6b4f477a04e9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8E1D5D-9BFD-4FA1-8F70-ABDC0F692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638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4E7396-BC95-48DF-A54A-8294E644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28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D9BC5B-45D3-4BE3-B7AA-98E7B32B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04800"/>
            <a:ext cx="3619500" cy="1257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Problem zniknął. A ja i tak czuję, jakbym złamała zasadę grupy.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7EB68-0D89-412C-B1B0-2350AD71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A88DF2-A0E7-4618-B97A-4F46CA44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73199996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E4DC0C7E-C6F5-4740-B1E1-11C1651C03C8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8FBA3618-4D84-4C94-84C0-E34C60E1A12D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1318F909-6110-42E6-BF86-BB997BE7496A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Nia widzi milczenie wobec niesprawiedliwości jako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zgodę na problem, a część zespołu widzi milczenie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jako ochronę własnej pozycji i relacji. Dlatego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rozwiązanie samej sprawy nie usuwa społecznego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kosztu bycia pierwszą osobą, która ją nazwała. Przed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wystąpieniem przeciw normie grupy ustal cel, fakty,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wsparcie i bezpieczny sposób działania. Odwaga nie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usuwa potrzeby ochrony osoby, która mówi pierwsza.</a:t>
            </a:r>
          </a:p>
        </p:txBody>
      </p:sp>
      <p:sp>
        <p:nvSpPr>
          <p:cNvPr id="5" name="">
            <a:extLst>
              <a:ext uri="{FF2B5EF4-FFF2-40B4-BE49-F238E27FC236}">
                <ns3:creationId id="{3A4C13EC-150F-478F-9CFC-887AA643A34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FC280DEB-B8BC-491A-A528-A74E21BBE8A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1318F909-6110-42E6-BF86-BB997BE7496A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2508147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2026-09-11T04:45:00.2980000Z</dcterms:created>
  <dcterms:modified xsi:type="dcterms:W3CDTF">2026-09-11T04:45:00.2980000Z</dcterms:modified>
</coreProperties>
</file>