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250e7a0013e45aa" /><Relationship Type="http://schemas.openxmlformats.org/officeDocument/2006/relationships/extended-properties" Target="/docProps/app.xml" Id="Rf30008c932be4d34" /><Relationship Type="http://schemas.openxmlformats.org/officeDocument/2006/relationships/officeDocument" Target="/ppt/presentation.xml" Id="R051af723fefc43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367f5a151e4f59"/>
  </p:sldMasterIdLst>
  <p:notesMasterIdLst>
    <p:notesMasterId xmlns:r="http://schemas.openxmlformats.org/officeDocument/2006/relationships" r:id="Rded4f8d416434bae"/>
  </p:notesMasterIdLst>
  <p:sldIdLst>
    <p:sldId xmlns:r="http://schemas.openxmlformats.org/officeDocument/2006/relationships" id="256" r:id="Rfba96b7518d045a5"/>
    <p:sldId xmlns:r="http://schemas.openxmlformats.org/officeDocument/2006/relationships" id="257" r:id="R0607e52a3526448f"/>
    <p:sldId xmlns:r="http://schemas.openxmlformats.org/officeDocument/2006/relationships" id="258" r:id="Rc579f2a82d0f4183"/>
    <p:sldId xmlns:r="http://schemas.openxmlformats.org/officeDocument/2006/relationships" id="259" r:id="Rab22f2ec64214b8c"/>
    <p:sldId xmlns:r="http://schemas.openxmlformats.org/officeDocument/2006/relationships" id="260" r:id="Ra194010c640847bd"/>
    <p:sldId xmlns:r="http://schemas.openxmlformats.org/officeDocument/2006/relationships" id="261" r:id="R8e970271a9614d28"/>
    <p:sldId xmlns:r="http://schemas.openxmlformats.org/officeDocument/2006/relationships" id="262" r:id="R59a26201382a4eb4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247cde07814ff8" /><Relationship Type="http://schemas.openxmlformats.org/officeDocument/2006/relationships/slideMaster" Target="/ppt/slideMasters/slideMaster1.xml" Id="R5f367f5a151e4f59" /><Relationship Type="http://schemas.openxmlformats.org/officeDocument/2006/relationships/notesMaster" Target="/ppt/notesMasters/notesMaster1.xml" Id="Rded4f8d416434bae" /><Relationship Type="http://schemas.openxmlformats.org/officeDocument/2006/relationships/presProps" Target="/ppt/presProps.xml" Id="R426c7135d79f43cd" /><Relationship Type="http://schemas.openxmlformats.org/officeDocument/2006/relationships/tableStyles" Target="/ppt/tableStyles.xml" Id="R3526821e51e44d26" /><Relationship Type="http://schemas.openxmlformats.org/officeDocument/2006/relationships/slide" Target="/ppt/slides/slide1.xml" Id="Rfba96b7518d045a5" /><Relationship Type="http://schemas.openxmlformats.org/officeDocument/2006/relationships/slide" Target="/ppt/slides/slide2.xml" Id="R0607e52a3526448f" /><Relationship Type="http://schemas.openxmlformats.org/officeDocument/2006/relationships/slide" Target="/ppt/slides/slide3.xml" Id="Rc579f2a82d0f4183" /><Relationship Type="http://schemas.openxmlformats.org/officeDocument/2006/relationships/slide" Target="/ppt/slides/slide4.xml" Id="Rab22f2ec64214b8c" /><Relationship Type="http://schemas.openxmlformats.org/officeDocument/2006/relationships/slide" Target="/ppt/slides/slide5.xml" Id="Ra194010c640847bd" /><Relationship Type="http://schemas.openxmlformats.org/officeDocument/2006/relationships/slide" Target="/ppt/slides/slide6.xml" Id="R8e970271a9614d28" /><Relationship Type="http://schemas.openxmlformats.org/officeDocument/2006/relationships/slide" Target="/ppt/slides/slide7.xml" Id="R59a26201382a4eb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befa88b454d4e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2dfb20686d4b4c" /><Relationship Type="http://schemas.openxmlformats.org/officeDocument/2006/relationships/notesMaster" Target="/ppt/notesMasters/notesMaster1.xml" Id="Ra6e88566cc8d4d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b3ed3c8e5d417f" /><Relationship Type="http://schemas.openxmlformats.org/officeDocument/2006/relationships/notesMaster" Target="/ppt/notesMasters/notesMaster1.xml" Id="Ra97a710551d845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2039f6df1aa4ad9" /><Relationship Type="http://schemas.openxmlformats.org/officeDocument/2006/relationships/notesMaster" Target="/ppt/notesMasters/notesMaster1.xml" Id="Rb4a22b74d9f14f9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08aee4652b04f34" /><Relationship Type="http://schemas.openxmlformats.org/officeDocument/2006/relationships/notesMaster" Target="/ppt/notesMasters/notesMaster1.xml" Id="R54a77a2c042843d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4c4c4f80984e41" /><Relationship Type="http://schemas.openxmlformats.org/officeDocument/2006/relationships/notesMaster" Target="/ppt/notesMasters/notesMaster1.xml" Id="Rd4dcde426eb248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2d3be88aa254219" /><Relationship Type="http://schemas.openxmlformats.org/officeDocument/2006/relationships/notesMaster" Target="/ppt/notesMasters/notesMaster1.xml" Id="R52ef1697e2894a8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be4b79b27df4fff" /><Relationship Type="http://schemas.openxmlformats.org/officeDocument/2006/relationships/notesMaster" Target="/ppt/notesMasters/notesMaster1.xml" Id="R4c874ebc1a2743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 jest niesolidny. Osoba 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widzi opóźnienie jako dowód niesolidności Olka, a Nia patrzy na przeciążony proces. Trafna ocena wymaga sprawdzenia osoby i warunków pracy.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 jest niesolidny. Osoba 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widzi opóźnienie jako dowód niesolidności Olka, a Nia patrzy na przeciążony proces. Trafna ocena wymaga sprawdzenia osoby i warunków pracy.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ocenia spóźnione zadanie przy stanowisku Olka, który siedzi na wózku i wygląda na rozczarowanego.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 jest niesolidny. Osoba 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widzi opóźnienie jako dowód niesolidności Olka, a Nia patrzy na przeciążony proces. Trafna ocena wymaga sprawdzenia osoby i warunków pracy.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pokazuje Annie na ekranie łańcuch opóźnień i blokad w projekcie.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 jest niesolidny. Osoba 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widzi opóźnienie jako dowód niesolidności Olka, a Nia patrzy na przeciążony proces. Trafna ocena wymaga sprawdzenia osoby i warunków pracy.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wskazuje na tablicy brak dostępu, zmianę wymagań i zależność od wdrożenia.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 jest niesolidny. Osoba 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widzi opóźnienie jako dowód niesolidności Olka, a Nia patrzy na przeciążony proces. Trafna ocena wymaga sprawdzenia osoby i warunków pracy.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pyta Olka o zakres jego odpowiedzialności, a Olek wyjaśnia, co mógł zrobić wcześniej i czego sam nie kontrolował.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 jest niesolidny. Osoba 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widzi opóźnienie jako dowód niesolidności Olka, a Nia patrzy na przeciążony proces. Trafna ocena wymaga sprawdzenia osoby i warunków pracy.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omawia tablicę, która rozdziela wpływ osoby od warunków i blokad procesu.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 jest niesolidny. Osoba 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widzi opóźnienie jako dowód niesolidności Olka, a Nia patrzy na przeciążony proces. Trafna ocena wymaga sprawdzenia osoby i warunków pracy.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widzi spóźniony wynik i szybko tłumaczy go cechą Olka, a Nia najpierw widzi blokady sytuacyjne. Dlatego dopiero połączenie obu perspektyw pozwala oddzielić to, za co Olek odpowiadał, od tego, czego sam nie kontrolował. Przy ocenie opóźnienia rozdziel wpływ osoby, warunki i moment eskalacji. Zbieraj fakty z obu stron, zanim nazwiesz czyjąś cechę.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e4c56c812041a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4be91131454a0d" /><Relationship Type="http://schemas.openxmlformats.org/officeDocument/2006/relationships/slideLayout" Target="/ppt/slideLayouts/slideLayout1.xml" Id="Rb19dd4efdb984f8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19dd4efdb984f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9b338a61924092" /><Relationship Type="http://schemas.openxmlformats.org/officeDocument/2006/relationships/notesSlide" Target="/ppt/notesSlides/notesSlide1.xml" Id="Rc2a7ba58fdf0410c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717b160f6b6482a"/><Relationship Type="http://schemas.openxmlformats.org/officeDocument/2006/relationships/image" Target="../media/image.jpeg" Id="Rb3a351ec6c044526"/><Relationship Type="http://schemas.openxmlformats.org/officeDocument/2006/relationships/notesSlide" Target="/ppt/notesSlides/notesSlide2.xml" Id="Rcdd9696b31024297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7362e5a7c274c86"/><Relationship Type="http://schemas.openxmlformats.org/officeDocument/2006/relationships/image" Target="../media/image2.jpeg" Id="R91cb262eda0b4af0"/><Relationship Type="http://schemas.openxmlformats.org/officeDocument/2006/relationships/notesSlide" Target="/ppt/notesSlides/notesSlide3.xml" Id="R6ad3780207ab4d8c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7e89bebf4fc47a7"/><Relationship Type="http://schemas.openxmlformats.org/officeDocument/2006/relationships/image" Target="../media/image3.jpeg" Id="R2753921465a04404"/><Relationship Type="http://schemas.openxmlformats.org/officeDocument/2006/relationships/notesSlide" Target="/ppt/notesSlides/notesSlide4.xml" Id="R998985a57dee4741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44b7221a8764ca7"/><Relationship Type="http://schemas.openxmlformats.org/officeDocument/2006/relationships/image" Target="../media/image4.jpeg" Id="R4a5002232e2d4013"/><Relationship Type="http://schemas.openxmlformats.org/officeDocument/2006/relationships/notesSlide" Target="/ppt/notesSlides/notesSlide5.xml" Id="Raee9790bbaf64046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c99c867f1b24ebb"/><Relationship Type="http://schemas.openxmlformats.org/officeDocument/2006/relationships/image" Target="../media/image5.jpeg" Id="R504181e376c84107"/><Relationship Type="http://schemas.openxmlformats.org/officeDocument/2006/relationships/notesSlide" Target="/ppt/notesSlides/notesSlide6.xml" Id="Ra687e13a886440a8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02e0a49b574405c"/><Relationship Type="http://schemas.openxmlformats.org/officeDocument/2006/relationships/notesSlide" Target="/ppt/notesSlides/notesSlide7.xml" Id="R759c1d5c8b2c4fdc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1B7701-D3B8-4A7F-A214-61D7C52B7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B14FB7-2852-4A5C-A020-69D8D0E9F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On jest niesolidny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6F9ADC-9D66-493A-94DC-EC3B888F0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Osoba a sytuacja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47AF86-2E61-459C-89FB-F05447B33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Anna widzi opóźnienie jako dowód niesolidności Olka, a Nia patrzy na przeciążony proces. Trafna ocena wymaga sprawdzenia osoby i warunków pracy.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FEA5EA-C288-4019-B3BF-46925206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2097905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a351ec6c04452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51F580-9BA6-496F-A340-1FFF1A3A8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76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47BECE-5195-49A2-83C8-D10D03A3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629150"/>
            <a:ext cx="4095750" cy="1104900"/>
          </a:xfrm>
          <a:prstGeom xmlns:a="http://schemas.openxmlformats.org/drawingml/2006/main" prst="roundRect">
            <a:avLst>
              <a:gd name="adj" fmla="val 224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Znowu spóźnione. On jest po prostu niesolidny.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66BA83-0B96-4E77-A98C-69F664782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F2FA52-1F7C-4A25-8CC3-0CA178974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954309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cb262eda0b4af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B616FE-1A50-499D-B2E9-4D3A1C067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43815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219067-5580-4874-A647-A0CF3DF88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533900"/>
            <a:ext cx="3333750" cy="1000125"/>
          </a:xfrm>
          <a:prstGeom xmlns:a="http://schemas.openxmlformats.org/drawingml/2006/main" prst="roundRect">
            <a:avLst>
              <a:gd name="adj" fmla="val 24762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Czekał trzy dni na dostęp od klienta.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D9899E-B775-46FA-8FD1-0C70A294E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8" y="50673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6E8D74-A2D3-42A3-823D-0FD3E2CB7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19700"/>
            <a:ext cx="2381250" cy="885825"/>
          </a:xfrm>
          <a:prstGeom xmlns:a="http://schemas.openxmlformats.org/drawingml/2006/main" prst="roundRect">
            <a:avLst>
              <a:gd name="adj" fmla="val 27957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Mógł to przewidzieć.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3F5024-1C23-485E-A8E1-EDB6BB9B3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93FBE6-4501-468D-A891-82E25BE7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90659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53921465a0440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448463-442B-4526-87DF-ED0DD293F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4958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9DFFF5-3B9A-4660-8EE9-3AA820DF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648200"/>
            <a:ext cx="4953000" cy="1143000"/>
          </a:xfrm>
          <a:prstGeom xmlns:a="http://schemas.openxmlformats.org/drawingml/2006/main" prst="roundRect">
            <a:avLst>
              <a:gd name="adj" fmla="val 21667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Tu brak dostępu. Tu zmiana wymagań. Tu zależność od wdrożeń.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715D76-04F1-453A-A275-EF50AE662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11BD12-CE4C-48CD-88F5-7DBAF5D9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6007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5002232e2d401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C5EDC7-D5EB-42BC-B7CF-F4681A64C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243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E343D8-A6DC-41E8-94F1-969514A10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476750"/>
            <a:ext cx="3238500" cy="1066800"/>
          </a:xfrm>
          <a:prstGeom xmlns:a="http://schemas.openxmlformats.org/drawingml/2006/main" prst="roundRect">
            <a:avLst>
              <a:gd name="adj" fmla="val 232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Co było twoją częścią, a co blokadą?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A414AA-A933-4DF3-87F9-19096170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43243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F475B5-6469-4AE0-984E-22E5C3437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76750"/>
            <a:ext cx="3714750" cy="1257300"/>
          </a:xfrm>
          <a:prstGeom xmlns:a="http://schemas.openxmlformats.org/drawingml/2006/main" prst="roundRect">
            <a:avLst>
              <a:gd name="adj" fmla="val 19697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Mogłem eskalować wcześniej. Reszty sam nie odblokuję.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AD800D-21D0-4E4F-AC15-2DFECD348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ABDE4-625D-4813-803E-01AD8A0D5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83730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181e376c8410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77354-9298-4CA9-A75E-6BBDA414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43624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0834F4-898B-4070-80E9-0040EC101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14850"/>
            <a:ext cx="6334125" cy="1352550"/>
          </a:xfrm>
          <a:prstGeom xmlns:a="http://schemas.openxmlformats.org/drawingml/2006/main" prst="roundRect">
            <a:avLst>
              <a:gd name="adj" fmla="val 183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Czyli nie chodzi wyłącznie o niesolidność ani wyłącznie o system. Trzeba sprawdzić jedno i drugie.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039834-E672-4D02-8C48-42117E8FD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A413A-DBD8-4DA7-8705-E092B2D9C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28252580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DA61387C-D4C2-436F-851E-79ADC6C7097C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622EC3AD-172D-48B8-B76D-2D6E54E924A7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11624756-B2BC-40EB-BEC0-AB7F90667F1C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Anna widzi spóźniony wynik i szybko tłumaczy go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cechą Olka, a Nia najpierw widzi blokady sytuacyjne.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Dlatego dopiero połączenie obu perspektyw pozwala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oddzielić to, za co Olek odpowiadał, od tego, czego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 nie kontrolował. Przy ocenie opóźnienia rozdziel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wpływ osoby, warunki i moment eskalacji. Zbieraj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fakty z obu stron, zanim nazwiesz czyjąś cechę.</a:t>
            </a:r>
          </a:p>
        </p:txBody>
      </p:sp>
      <p:sp>
        <p:nvSpPr>
          <p:cNvPr id="5" name="">
            <a:extLst>
              <a:ext uri="{FF2B5EF4-FFF2-40B4-BE49-F238E27FC236}">
                <ns3:creationId id="{815E4C05-2B51-40CF-B2B6-B5774BE39996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2E1B397D-A186-4523-90E4-34CE88701574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11624756-B2BC-40EB-BEC0-AB7F90667F1C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6889063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2026-09-11T04:44:59.4140000Z</dcterms:created>
  <dcterms:modified xsi:type="dcterms:W3CDTF">2026-09-11T04:44:59.4140000Z</dcterms:modified>
</coreProperties>
</file>