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c2bfcab88d54a65" /><Relationship Type="http://schemas.openxmlformats.org/officeDocument/2006/relationships/extended-properties" Target="/docProps/app.xml" Id="R30d3c4736e204ad4" /><Relationship Type="http://schemas.openxmlformats.org/officeDocument/2006/relationships/officeDocument" Target="/ppt/presentation.xml" Id="Rb279efe954f1480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8f02c4e3242426b"/>
  </p:sldMasterIdLst>
  <p:notesMasterIdLst>
    <p:notesMasterId xmlns:r="http://schemas.openxmlformats.org/officeDocument/2006/relationships" r:id="Racce6aee3b164233"/>
  </p:notesMasterIdLst>
  <p:sldIdLst>
    <p:sldId xmlns:r="http://schemas.openxmlformats.org/officeDocument/2006/relationships" id="256" r:id="Re44edcb01f004045"/>
    <p:sldId xmlns:r="http://schemas.openxmlformats.org/officeDocument/2006/relationships" id="257" r:id="R6df74a8c3c544ec0"/>
    <p:sldId xmlns:r="http://schemas.openxmlformats.org/officeDocument/2006/relationships" id="258" r:id="R2df02161b2cd4104"/>
    <p:sldId xmlns:r="http://schemas.openxmlformats.org/officeDocument/2006/relationships" id="259" r:id="Re5420c23e60d420e"/>
    <p:sldId xmlns:r="http://schemas.openxmlformats.org/officeDocument/2006/relationships" id="260" r:id="R457bb66780524df8"/>
    <p:sldId xmlns:r="http://schemas.openxmlformats.org/officeDocument/2006/relationships" id="261" r:id="R87b0788b292b4018"/>
    <p:sldId xmlns:r="http://schemas.openxmlformats.org/officeDocument/2006/relationships" id="262" r:id="R1526ca0bf1a24928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005abd7abe44a1c" /><Relationship Type="http://schemas.openxmlformats.org/officeDocument/2006/relationships/slideMaster" Target="/ppt/slideMasters/slideMaster1.xml" Id="Rc8f02c4e3242426b" /><Relationship Type="http://schemas.openxmlformats.org/officeDocument/2006/relationships/notesMaster" Target="/ppt/notesMasters/notesMaster1.xml" Id="Racce6aee3b164233" /><Relationship Type="http://schemas.openxmlformats.org/officeDocument/2006/relationships/presProps" Target="/ppt/presProps.xml" Id="R99a6fdc4199b46d9" /><Relationship Type="http://schemas.openxmlformats.org/officeDocument/2006/relationships/tableStyles" Target="/ppt/tableStyles.xml" Id="R4868586546fd4acb" /><Relationship Type="http://schemas.openxmlformats.org/officeDocument/2006/relationships/slide" Target="/ppt/slides/slide1.xml" Id="Re44edcb01f004045" /><Relationship Type="http://schemas.openxmlformats.org/officeDocument/2006/relationships/slide" Target="/ppt/slides/slide2.xml" Id="R6df74a8c3c544ec0" /><Relationship Type="http://schemas.openxmlformats.org/officeDocument/2006/relationships/slide" Target="/ppt/slides/slide3.xml" Id="R2df02161b2cd4104" /><Relationship Type="http://schemas.openxmlformats.org/officeDocument/2006/relationships/slide" Target="/ppt/slides/slide4.xml" Id="Re5420c23e60d420e" /><Relationship Type="http://schemas.openxmlformats.org/officeDocument/2006/relationships/slide" Target="/ppt/slides/slide5.xml" Id="R457bb66780524df8" /><Relationship Type="http://schemas.openxmlformats.org/officeDocument/2006/relationships/slide" Target="/ppt/slides/slide6.xml" Id="R87b0788b292b4018" /><Relationship Type="http://schemas.openxmlformats.org/officeDocument/2006/relationships/slide" Target="/ppt/slides/slide7.xml" Id="R1526ca0bf1a2492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653683214b44ee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b1a9387d05c421d" /><Relationship Type="http://schemas.openxmlformats.org/officeDocument/2006/relationships/notesMaster" Target="/ppt/notesMasters/notesMaster1.xml" Id="Ra94d7d84e76f40d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c03fafa5f584bad" /><Relationship Type="http://schemas.openxmlformats.org/officeDocument/2006/relationships/notesMaster" Target="/ppt/notesMasters/notesMaster1.xml" Id="R7230e9afe2e34fc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a5c543edda045e2" /><Relationship Type="http://schemas.openxmlformats.org/officeDocument/2006/relationships/notesMaster" Target="/ppt/notesMasters/notesMaster1.xml" Id="Rd81977c1868e42f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6c5849482fe4676" /><Relationship Type="http://schemas.openxmlformats.org/officeDocument/2006/relationships/notesMaster" Target="/ppt/notesMasters/notesMaster1.xml" Id="R46481ba3cb794dd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0f3986625c44c98" /><Relationship Type="http://schemas.openxmlformats.org/officeDocument/2006/relationships/notesMaster" Target="/ppt/notesMasters/notesMaster1.xml" Id="R810671e663334b9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c79514c5d0648c4" /><Relationship Type="http://schemas.openxmlformats.org/officeDocument/2006/relationships/notesMaster" Target="/ppt/notesMasters/notesMaster1.xml" Id="R33380e6a14b4413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476958d675e41cd" /><Relationship Type="http://schemas.openxmlformats.org/officeDocument/2006/relationships/notesMaster" Target="/ppt/notesMasters/notesMaster1.xml" Id="R58b8f90c5c904e7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Nie odpowiada na dzień dobry. Fakt, interpretacja i granica.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interpretuje brak odpowiedzi Mai jako osobistą niechęć. Helena pomaga jej oddzielić widoczne zachowanie od przypisanej mu intencji.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Nie odpowiada na dzień dobry. Fakt, interpretacja i granica.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interpretuje brak odpowiedzi Mai jako osobistą niechęć. Helena pomaga jej oddzielić widoczne zachowanie od przypisanej mu intencji.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wita Maję w biurowym korytarzu, lecz Maja mija ją bez kontaktu wzrokowego i odpowiedzi.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Nie odpowiada na dzień dobry. Fakt, interpretacja i granica.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interpretuje brak odpowiedzi Mai jako osobistą niechęć. Helena pomaga jej oddzielić widoczne zachowanie od przypisanej mu intencji.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Podczas kolejnej krótkiej rozmowy Maja przyjmuje obronną postawę, a Anna próbuje zrozumieć jej zachowanie.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Nie odpowiada na dzień dobry. Fakt, interpretacja i granica.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interpretuje brak odpowiedzi Mai jako osobistą niechęć. Helena pomaga jej oddzielić widoczne zachowanie od przypisanej mu intencji.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Helena prowadzi rozmowę Anny i Mai przy okrągłym stole, pomagając im nazwać różne interpretacje sytuacji.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Nie odpowiada na dzień dobry. Fakt, interpretacja i granica.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interpretuje brak odpowiedzi Mai jako osobistą niechęć. Helena pomaga jej oddzielić widoczne zachowanie od przypisanej mu intencji.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Helena wyjaśnia, że lepsze zrozumienie sytuacji nie oznacza jeszcze naprawionej relacji.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Nie odpowiada na dzień dobry. Fakt, interpretacja i granica.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interpretuje brak odpowiedzi Mai jako osobistą niechęć. Helena pomaga jej oddzielić widoczne zachowanie od przypisanej mu intencji.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i Maja spokojnie ustalają granice dalszej współpracy, choć napięcie między nimi nadal jest widoczne.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Nie odpowiada na dzień dobry. Fakt, interpretacja i granica.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interpretuje brak odpowiedzi Mai jako osobistą niechęć. Helena pomaga jej oddzielić widoczne zachowanie od przypisanej mu intencji.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może oddzielić fakt, że Maja nie odpowiedziała, od hipotezy, że Maja jej nie szanuje. Lepsze rozumienie nie musi jednak usunąć realnego konfliktu. Czasem empatia prowadzi do trafniejszej granicy, a nie do pojednania. Najpierw nazwij obserwację, potem własną interpretację i sprawdź ją w rozmowie. Jeśli relacja nadal nie działa, ustal granice bez udawania, że znasz cudze motywy.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6917123531459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0b51c496f3a4f92" /><Relationship Type="http://schemas.openxmlformats.org/officeDocument/2006/relationships/slideLayout" Target="/ppt/slideLayouts/slideLayout1.xml" Id="Rfcce2c678ef04ce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cce2c678ef04ce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8ae08fec9b4318" /><Relationship Type="http://schemas.openxmlformats.org/officeDocument/2006/relationships/notesSlide" Target="/ppt/notesSlides/notesSlide1.xml" Id="R09c3902dd92b428d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ecefe96f51df4798"/><Relationship Type="http://schemas.openxmlformats.org/officeDocument/2006/relationships/image" Target="../media/image.jpeg" Id="Rc9b7c5e316ed496a"/><Relationship Type="http://schemas.openxmlformats.org/officeDocument/2006/relationships/notesSlide" Target="/ppt/notesSlides/notesSlide2.xml" Id="Rd006d58bc9f64d54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3577f6aced844d8"/><Relationship Type="http://schemas.openxmlformats.org/officeDocument/2006/relationships/image" Target="../media/image2.jpeg" Id="R87db5f301ff24f57"/><Relationship Type="http://schemas.openxmlformats.org/officeDocument/2006/relationships/notesSlide" Target="/ppt/notesSlides/notesSlide3.xml" Id="R7a50b13226dd46ea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df8b514f4a24468"/><Relationship Type="http://schemas.openxmlformats.org/officeDocument/2006/relationships/image" Target="../media/image3.jpeg" Id="R8a8e62f4a6b64344"/><Relationship Type="http://schemas.openxmlformats.org/officeDocument/2006/relationships/notesSlide" Target="/ppt/notesSlides/notesSlide4.xml" Id="Rf8a636e28cd244c2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3fdd4c3359b4192"/><Relationship Type="http://schemas.openxmlformats.org/officeDocument/2006/relationships/image" Target="../media/image4.jpeg" Id="R53ec9ec4e9874fdb"/><Relationship Type="http://schemas.openxmlformats.org/officeDocument/2006/relationships/notesSlide" Target="/ppt/notesSlides/notesSlide5.xml" Id="R0114191aef7d455c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25bf47855c94e77"/><Relationship Type="http://schemas.openxmlformats.org/officeDocument/2006/relationships/image" Target="../media/image5.jpeg" Id="R55a3cdf7eec14a67"/><Relationship Type="http://schemas.openxmlformats.org/officeDocument/2006/relationships/notesSlide" Target="/ppt/notesSlides/notesSlide6.xml" Id="R3aaaa47db6f34f1b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8a9df02d5cb7494d"/><Relationship Type="http://schemas.openxmlformats.org/officeDocument/2006/relationships/notesSlide" Target="/ppt/notesSlides/notesSlide7.xml" Id="Rb74e81e6cc8f4fec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8B17CC-0510-4268-B237-A2B606A24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23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FDA4D1-52D2-4634-B32A-77503C5FA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Nie odpowiada na dzień dobry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993BC3-D4BA-464B-AB5A-429F31976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Fakt, interpretacja i granica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9FB653-F06E-41A5-9B8A-E755A1640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Anna interpretuje brak odpowiedzi Mai jako osobistą niechęć. Helena pomaga jej oddzielić widoczne zachowanie od przypisanej mu intencji.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E6F1F9-552D-4A60-890A-881BD2E56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p14:creationId xmlns:p14="http://schemas.microsoft.com/office/powerpoint/2010/main" val="75289632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b7c5e316ed496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1B2B67-040E-471F-9127-C5C190A59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45339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8329F5-C01D-453E-99F6-C640A3068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686300"/>
            <a:ext cx="3143250" cy="838200"/>
          </a:xfrm>
          <a:prstGeom xmlns:a="http://schemas.openxmlformats.org/drawingml/2006/main" prst="roundRect">
            <a:avLst>
              <a:gd name="adj" fmla="val 29545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20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Dzień dobry, Maja.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256D51-35FC-4A84-84CC-CBA79D87A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F5E794-0998-40E6-B68E-701B4FC1E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80912444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db5f301ff24f5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72573F-C762-4FBA-9288-2A58E6112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144780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E6763D-9020-4273-9596-31450421B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16383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870420-9422-4B0B-8FF8-E1B86FC07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323850"/>
            <a:ext cx="3714750" cy="1047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88126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Ona nie chce być przeze mnie zarządzana.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A5E589-B4A9-47FC-971A-6B9BD60F0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2D77E0-3315-4CFA-ACCD-67C6418DA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594281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8e62f4a6b6434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17289F-C3AE-4B12-8764-474F74CB6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4005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A3EAAC-6208-4694-86FD-5E435DD50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4552950"/>
            <a:ext cx="3857625" cy="1314450"/>
          </a:xfrm>
          <a:prstGeom xmlns:a="http://schemas.openxmlformats.org/drawingml/2006/main" prst="roundRect">
            <a:avLst>
              <a:gd name="adj" fmla="val 18841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Kiedy nie odpowiadasz i ucinasz rozmowę, odbieram to jak opór.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A91822-CE43-434D-AC38-EB094ADC9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958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818C19-AF14-4380-8956-D896B2A8D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4648200"/>
            <a:ext cx="3143250" cy="1123950"/>
          </a:xfrm>
          <a:prstGeom xmlns:a="http://schemas.openxmlformats.org/drawingml/2006/main" prst="roundRect">
            <a:avLst>
              <a:gd name="adj" fmla="val 22034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Ja nie widzę tej sytuacji tak jak ty.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F15A06-935B-4449-AE46-7D6497F6C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A1DE3E-0A30-4EC2-9858-C3F118DDE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3899114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ec9ec4e9874fd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66902A-DEB3-4B96-8350-53FC4160F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1533525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CA9F87-6E91-47B4-95ED-87764202F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61950"/>
            <a:ext cx="3476625" cy="1190625"/>
          </a:xfrm>
          <a:prstGeom xmlns:a="http://schemas.openxmlformats.org/drawingml/2006/main" prst="roundRect">
            <a:avLst>
              <a:gd name="adj" fmla="val 2080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Wiemy więcej. To jeszcze nie znaczy, że relacja zaczęła działać.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66BE0A-6349-47B9-BE0C-A4D6C3A2C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B3F5F1-0C20-4FB6-925C-1AE58ECFC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09498846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a3cdf7eec14a6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B0D3A2-420A-432A-91B1-EC946926E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4467225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1D13E5-D471-44A5-917F-D1D137AE8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619625"/>
            <a:ext cx="3762375" cy="1162050"/>
          </a:xfrm>
          <a:prstGeom xmlns:a="http://schemas.openxmlformats.org/drawingml/2006/main" prst="roundRect">
            <a:avLst>
              <a:gd name="adj" fmla="val 21311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Nie chcę dopisywać ci intencji, których nie znam.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277CD4-0B78-4AFE-8DC0-2CE3620BF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4467225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4FE45A-0CBE-4C5E-8ED4-9D10A6039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619625"/>
            <a:ext cx="3219450" cy="1162050"/>
          </a:xfrm>
          <a:prstGeom xmlns:a="http://schemas.openxmlformats.org/drawingml/2006/main" prst="roundRect">
            <a:avLst>
              <a:gd name="adj" fmla="val 21311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 ja nie chcę udawać, że ta relacja działa.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E62A18-5900-4AC2-80ED-1C525CE22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40494D-F4DE-4847-9118-44847818A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165992220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F72DFF4A-E15D-41B3-BBBC-54C788139BF7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88326D63-96F5-44B0-9952-4C138087D75C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7FF1F71E-8117-4374-B9F5-ECAF41B6415F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Anna może oddzielić fakt, że Maja nie odpowiedziała,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od hipotezy, że Maja jej nie szanuje. Lepsze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rozumienie nie musi jednak usunąć realnego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konfliktu. Czasem empatia prowadzi do trafniejszej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granicy, a nie do pojednania. Najpierw nazwij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obserwację, potem własną interpretację i sprawdź ją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 rozmowie. Jeśli relacja nadal nie działa, ustal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granice bez udawania, że znasz cudze motywy.</a:t>
            </a:r>
          </a:p>
        </p:txBody>
      </p:sp>
      <p:sp>
        <p:nvSpPr>
          <p:cNvPr id="5" name="">
            <a:extLst>
              <a:ext uri="{FF2B5EF4-FFF2-40B4-BE49-F238E27FC236}">
                <ns3:creationId id="{1E4A1953-9BA7-471F-A8CC-B0CAFC1FD2E2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BDCE64A9-ED52-48C0-92C3-0C9025648C8A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7FF1F71E-8117-4374-B9F5-ECAF41B6415F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11030054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2026-09-11T04:44:58.5200000Z</dcterms:created>
  <dcterms:modified xsi:type="dcterms:W3CDTF">2026-09-11T04:44:58.5200000Z</dcterms:modified>
</coreProperties>
</file>