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00ab50b331458d" /><Relationship Type="http://schemas.openxmlformats.org/officeDocument/2006/relationships/extended-properties" Target="/docProps/app.xml" Id="Ra61dc262bc134bc4" /><Relationship Type="http://schemas.openxmlformats.org/officeDocument/2006/relationships/officeDocument" Target="/ppt/presentation.xml" Id="Re3896c80288b4a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b2387b20904fdc"/>
  </p:sldMasterIdLst>
  <p:notesMasterIdLst>
    <p:notesMasterId xmlns:r="http://schemas.openxmlformats.org/officeDocument/2006/relationships" r:id="R5b49fda88a1b4bc0"/>
  </p:notesMasterIdLst>
  <p:sldIdLst>
    <p:sldId xmlns:r="http://schemas.openxmlformats.org/officeDocument/2006/relationships" id="256" r:id="R510e468dfdd14e03"/>
    <p:sldId xmlns:r="http://schemas.openxmlformats.org/officeDocument/2006/relationships" id="257" r:id="Rfc043bc235de4a51"/>
    <p:sldId xmlns:r="http://schemas.openxmlformats.org/officeDocument/2006/relationships" id="258" r:id="R7fe932240bc643c5"/>
    <p:sldId xmlns:r="http://schemas.openxmlformats.org/officeDocument/2006/relationships" id="259" r:id="R7faa4fafd45b467a"/>
    <p:sldId xmlns:r="http://schemas.openxmlformats.org/officeDocument/2006/relationships" id="260" r:id="R506c08c0d26f4b73"/>
    <p:sldId xmlns:r="http://schemas.openxmlformats.org/officeDocument/2006/relationships" id="261" r:id="R73f54dca0be34ec6"/>
    <p:sldId xmlns:r="http://schemas.openxmlformats.org/officeDocument/2006/relationships" id="262" r:id="R12e1163d555e409d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474fe37a4c4319" /><Relationship Type="http://schemas.openxmlformats.org/officeDocument/2006/relationships/slideMaster" Target="/ppt/slideMasters/slideMaster1.xml" Id="R7eb2387b20904fdc" /><Relationship Type="http://schemas.openxmlformats.org/officeDocument/2006/relationships/notesMaster" Target="/ppt/notesMasters/notesMaster1.xml" Id="R5b49fda88a1b4bc0" /><Relationship Type="http://schemas.openxmlformats.org/officeDocument/2006/relationships/presProps" Target="/ppt/presProps.xml" Id="Rc6df579154f446c2" /><Relationship Type="http://schemas.openxmlformats.org/officeDocument/2006/relationships/tableStyles" Target="/ppt/tableStyles.xml" Id="R0e23e436a6ae47bf" /><Relationship Type="http://schemas.openxmlformats.org/officeDocument/2006/relationships/slide" Target="/ppt/slides/slide1.xml" Id="R510e468dfdd14e03" /><Relationship Type="http://schemas.openxmlformats.org/officeDocument/2006/relationships/slide" Target="/ppt/slides/slide2.xml" Id="Rfc043bc235de4a51" /><Relationship Type="http://schemas.openxmlformats.org/officeDocument/2006/relationships/slide" Target="/ppt/slides/slide3.xml" Id="R7fe932240bc643c5" /><Relationship Type="http://schemas.openxmlformats.org/officeDocument/2006/relationships/slide" Target="/ppt/slides/slide4.xml" Id="R7faa4fafd45b467a" /><Relationship Type="http://schemas.openxmlformats.org/officeDocument/2006/relationships/slide" Target="/ppt/slides/slide5.xml" Id="R506c08c0d26f4b73" /><Relationship Type="http://schemas.openxmlformats.org/officeDocument/2006/relationships/slide" Target="/ppt/slides/slide6.xml" Id="R73f54dca0be34ec6" /><Relationship Type="http://schemas.openxmlformats.org/officeDocument/2006/relationships/slide" Target="/ppt/slides/slide7.xml" Id="R12e1163d555e40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2b6795539446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eae06ad30745a8" /><Relationship Type="http://schemas.openxmlformats.org/officeDocument/2006/relationships/notesMaster" Target="/ppt/notesMasters/notesMaster1.xml" Id="R2d4ea96b608a41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cf6d5a7eb546c9" /><Relationship Type="http://schemas.openxmlformats.org/officeDocument/2006/relationships/notesMaster" Target="/ppt/notesMasters/notesMaster1.xml" Id="R9d4e34cfacef4b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e0c37e89b94f81" /><Relationship Type="http://schemas.openxmlformats.org/officeDocument/2006/relationships/notesMaster" Target="/ppt/notesMasters/notesMaster1.xml" Id="Rf2ae32748d174f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9df979384b4b15" /><Relationship Type="http://schemas.openxmlformats.org/officeDocument/2006/relationships/notesMaster" Target="/ppt/notesMasters/notesMaster1.xml" Id="Rc06cfd91ceed49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c94003a1234cb2" /><Relationship Type="http://schemas.openxmlformats.org/officeDocument/2006/relationships/notesMaster" Target="/ppt/notesMasters/notesMaster1.xml" Id="R843bc946950849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069fa3bd2f4ff7" /><Relationship Type="http://schemas.openxmlformats.org/officeDocument/2006/relationships/notesMaster" Target="/ppt/notesMasters/notesMaster1.xml" Id="R47877e70fd8140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2e372384ee483a" /><Relationship Type="http://schemas.openxmlformats.org/officeDocument/2006/relationships/notesMaster" Target="/ppt/notesMasters/notesMaster1.xml" Id="R7b5db8921f8f48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przedstawia Amirze nowy projekt przy tablicy z prostym schematem.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stoi zamyślona przed niemal pustą tablicą, próbując określić granice swojej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ostrożnie analizuje zależności przy laptopie, a zaniepokojony Karim obserwuje ją z boku.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i Amira wyjaśniają sobie przy stole, dlaczego praca nie ruszyła szybciej.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zapisuje na tablicy cel i trzy granice, a Amira reaguje z wyraźną ulgą.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Macie pełną swobodę. Autonomia a granice.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daje Amirze pełną swobodę, ale nie mówi, które decyzje naprawdę należą do niej. Bez granic mandatu autonomia zamienia się w zgadywanie.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rozumie autonomię jako usunięcie ograniczeń, a Amira potrzebuje wiedzieć, gdzie kończy się jej mandat. Kilka jasnych granic daje jej więcej realnej swobody niż ogólna zgoda na robienie wszystkiego po swojemu. Przy delegowaniu nazwij cel, decyzje zastrzeżone i granice. Dopiero wtedy pozostałe wybory naprawdę należą do drugiej osoby.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4d7352948d45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59e1de4c6c4ae3" /><Relationship Type="http://schemas.openxmlformats.org/officeDocument/2006/relationships/slideLayout" Target="/ppt/slideLayouts/slideLayout1.xml" Id="Rf8368bd2ecf64f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368bd2ecf64f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4cb726f0d42d4" /><Relationship Type="http://schemas.openxmlformats.org/officeDocument/2006/relationships/notesSlide" Target="/ppt/notesSlides/notesSlide1.xml" Id="R55d50743d38b46c3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9fcc09aa32d44ec"/><Relationship Type="http://schemas.openxmlformats.org/officeDocument/2006/relationships/image" Target="../media/image.jpeg" Id="Rb6ae91b3762341b6"/><Relationship Type="http://schemas.openxmlformats.org/officeDocument/2006/relationships/notesSlide" Target="/ppt/notesSlides/notesSlide2.xml" Id="R98c24eb719ed4a0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824b3dfbed0459b"/><Relationship Type="http://schemas.openxmlformats.org/officeDocument/2006/relationships/image" Target="../media/image2.jpeg" Id="R9ee5a0d159c3485c"/><Relationship Type="http://schemas.openxmlformats.org/officeDocument/2006/relationships/notesSlide" Target="/ppt/notesSlides/notesSlide3.xml" Id="R56cd82518409412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bf809abf9341d1"/><Relationship Type="http://schemas.openxmlformats.org/officeDocument/2006/relationships/image" Target="../media/image3.jpeg" Id="R9d86f0db4b754fe5"/><Relationship Type="http://schemas.openxmlformats.org/officeDocument/2006/relationships/notesSlide" Target="/ppt/notesSlides/notesSlide4.xml" Id="Ra4ef7cf614da4dc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865609915724379"/><Relationship Type="http://schemas.openxmlformats.org/officeDocument/2006/relationships/image" Target="../media/image4.jpeg" Id="R23e200532e094b51"/><Relationship Type="http://schemas.openxmlformats.org/officeDocument/2006/relationships/notesSlide" Target="/ppt/notesSlides/notesSlide5.xml" Id="Rc781b73fbbbd4fa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c8914f2a4a45e6"/><Relationship Type="http://schemas.openxmlformats.org/officeDocument/2006/relationships/image" Target="../media/image5.jpeg" Id="R4bc8227eb7474491"/><Relationship Type="http://schemas.openxmlformats.org/officeDocument/2006/relationships/notesSlide" Target="/ppt/notesSlides/notesSlide6.xml" Id="R9eb2f56a92074d06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5c30df1df074dab"/><Relationship Type="http://schemas.openxmlformats.org/officeDocument/2006/relationships/notesSlide" Target="/ppt/notesSlides/notesSlide7.xml" Id="R64b2500c56e944a3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607153-4701-4037-BEA1-85F40E2F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B66CE-F8E2-4033-BC99-5E2A1888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Macie pełną swobodę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6C53E7-F833-44B3-9A1E-099F1BCD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Autonomia a granice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BDCE7-0266-4F5B-9FBC-BF057397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Karim daje Amirze pełną swobodę, ale nie mówi, które decyzje naprawdę należą do niej. Bez granic mandatu autonomia zamienia się w zgadywanie.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A93FA-32EE-4CBF-B127-3F45F23D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3069057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e91b3762341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38C3F-18CB-4766-8634-1264E028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6577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55A003-176B-4180-92D3-BC1D1888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810125"/>
            <a:ext cx="4095750" cy="932307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Macie pełną swobodę. Zróbcie to po swojemu.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9D29D-0B45-42F7-A17C-9BBFECF1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F52A4-EC02-4086-B3DB-5D1451D7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070507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5a0d159c348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C20AA-D8A7-44FE-801E-555EA891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150380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CE2D0-D571-4583-924E-10AA227C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169430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679E37-20C8-42D0-9A60-378B1614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95300"/>
            <a:ext cx="3333750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9354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 swojemu… ale w jakich granicach?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F7FA0-4024-4365-9F59-17E54D80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661A9B-8A32-456E-B860-307698FC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612857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6f0db4b754f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31094-B730-437D-80DA-AAA39C06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140855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B08EA5-0DE0-474B-88DF-F0D891AF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5990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58CC6-1FBA-494A-B251-B25C8A28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"/>
            <a:ext cx="3381375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93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Dlaczego nikt nie bierze inicjatywy?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F8008-C2CC-496B-B38B-EF5BE6D7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98C10-91EF-4289-9333-3CB44405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993910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200532e094b5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08256-ED62-407C-A9C2-41DE9C51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413" y="10287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A87FE-F6AA-46B9-B1FB-FD049BF4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1950"/>
            <a:ext cx="2266950" cy="685800"/>
          </a:xfrm>
          <a:prstGeom xmlns:a="http://schemas.openxmlformats.org/drawingml/2006/main" prst="roundRect">
            <a:avLst>
              <a:gd name="adj" fmla="val 361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co czekasz?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62C3D-A96F-41EB-B0F7-161A6932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50F14-E4BA-4EAA-8F3A-7FDD2E02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762500"/>
            <a:ext cx="3714750" cy="990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informację, czego nie wolno mi zmienić.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9704F-EA69-405E-95D9-395F9949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7F3A3-C278-4CF6-896D-B9252292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161810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8227eb74744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E110F1-7E39-4C44-8573-1CAF25F0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91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AAA74A-7245-4F95-A596-7749B844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343400"/>
            <a:ext cx="4238625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Tego nie ruszamy. To jest cel. Reszta jest wasza.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C56E6-2999-4D36-A5B2-13142F4E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4644" y="5238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687B0C-109F-4DC3-926D-72529075F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5391150"/>
            <a:ext cx="2524125" cy="74295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91126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mam swobodę.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6F53D-7D02-4033-91D9-3DAFADEA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883C1F-F03A-4442-AEBD-2354FD44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3870647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AE37986-2FB6-45C4-9E02-58CD507D2AAF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61CBD4AF-605E-4F33-B007-DCF4EB538DA6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4195EE77-D729-4047-8B74-D7B1E4A9CBB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Karim rozumie autonomię jako usunięcie ograniczeń,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 potrzebuje wiedzieć, gdzie kończy się jej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mandat. Kilka jasnych granic daje jej więcej realnej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swobody niż ogólna zgoda na robienie wszystkiego po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swojemu. Przy delegowaniu nazwij cel, decyzje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zastrzeżone i granice. Dopiero wtedy pozostałe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wybory naprawdę należą do drugiej osoby.</a:t>
            </a:r>
          </a:p>
        </p:txBody>
      </p:sp>
      <p:sp>
        <p:nvSpPr>
          <p:cNvPr id="5" name="">
            <a:extLst>
              <a:ext uri="{FF2B5EF4-FFF2-40B4-BE49-F238E27FC236}">
                <ns3:creationId id="{B83DB056-5DFF-4D65-851A-2EB0A8FD409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7E22F41-D63E-4970-B238-2E460AB2BDB1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4195EE77-D729-4047-8B74-D7B1E4A9CBB0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4285677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2026-09-11T04:44:57.0040000Z</dcterms:created>
  <dcterms:modified xsi:type="dcterms:W3CDTF">2026-09-11T04:44:57.0040000Z</dcterms:modified>
</coreProperties>
</file>