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914520de0f4031" /><Relationship Type="http://schemas.openxmlformats.org/officeDocument/2006/relationships/extended-properties" Target="/docProps/app.xml" Id="Re837375646814504" /><Relationship Type="http://schemas.openxmlformats.org/officeDocument/2006/relationships/officeDocument" Target="/ppt/presentation.xml" Id="Rd88eb4103e214e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584f14f4694433"/>
  </p:sldMasterIdLst>
  <p:notesMasterIdLst>
    <p:notesMasterId xmlns:r="http://schemas.openxmlformats.org/officeDocument/2006/relationships" r:id="R20dcdeb31b214568"/>
  </p:notesMasterIdLst>
  <p:sldIdLst>
    <p:sldId xmlns:r="http://schemas.openxmlformats.org/officeDocument/2006/relationships" id="256" r:id="R5b8f1c63918444f4"/>
    <p:sldId xmlns:r="http://schemas.openxmlformats.org/officeDocument/2006/relationships" id="257" r:id="Rabe0a86b2f724874"/>
    <p:sldId xmlns:r="http://schemas.openxmlformats.org/officeDocument/2006/relationships" id="258" r:id="R81fd4a98bd274687"/>
    <p:sldId xmlns:r="http://schemas.openxmlformats.org/officeDocument/2006/relationships" id="259" r:id="R11cb77cc2d194e1b"/>
    <p:sldId xmlns:r="http://schemas.openxmlformats.org/officeDocument/2006/relationships" id="260" r:id="R6d7b7cdecb6042f2"/>
    <p:sldId xmlns:r="http://schemas.openxmlformats.org/officeDocument/2006/relationships" id="261" r:id="R88609023ca574128"/>
    <p:sldId xmlns:r="http://schemas.openxmlformats.org/officeDocument/2006/relationships" id="262" r:id="R1067a1c3fb34481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0569f2e35e48ce" /><Relationship Type="http://schemas.openxmlformats.org/officeDocument/2006/relationships/slideMaster" Target="/ppt/slideMasters/slideMaster1.xml" Id="Rda584f14f4694433" /><Relationship Type="http://schemas.openxmlformats.org/officeDocument/2006/relationships/notesMaster" Target="/ppt/notesMasters/notesMaster1.xml" Id="R20dcdeb31b214568" /><Relationship Type="http://schemas.openxmlformats.org/officeDocument/2006/relationships/presProps" Target="/ppt/presProps.xml" Id="R460a6c60316a4b8f" /><Relationship Type="http://schemas.openxmlformats.org/officeDocument/2006/relationships/tableStyles" Target="/ppt/tableStyles.xml" Id="R19236133b6eb4b8c" /><Relationship Type="http://schemas.openxmlformats.org/officeDocument/2006/relationships/slide" Target="/ppt/slides/slide1.xml" Id="R5b8f1c63918444f4" /><Relationship Type="http://schemas.openxmlformats.org/officeDocument/2006/relationships/slide" Target="/ppt/slides/slide2.xml" Id="Rabe0a86b2f724874" /><Relationship Type="http://schemas.openxmlformats.org/officeDocument/2006/relationships/slide" Target="/ppt/slides/slide3.xml" Id="R81fd4a98bd274687" /><Relationship Type="http://schemas.openxmlformats.org/officeDocument/2006/relationships/slide" Target="/ppt/slides/slide4.xml" Id="R11cb77cc2d194e1b" /><Relationship Type="http://schemas.openxmlformats.org/officeDocument/2006/relationships/slide" Target="/ppt/slides/slide5.xml" Id="R6d7b7cdecb6042f2" /><Relationship Type="http://schemas.openxmlformats.org/officeDocument/2006/relationships/slide" Target="/ppt/slides/slide6.xml" Id="R88609023ca574128" /><Relationship Type="http://schemas.openxmlformats.org/officeDocument/2006/relationships/slide" Target="/ppt/slides/slide7.xml" Id="R1067a1c3fb3448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a1353853e344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3fbd58d0a54f61" /><Relationship Type="http://schemas.openxmlformats.org/officeDocument/2006/relationships/notesMaster" Target="/ppt/notesMasters/notesMaster1.xml" Id="R6884540f285a49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9ef7d970534c98" /><Relationship Type="http://schemas.openxmlformats.org/officeDocument/2006/relationships/notesMaster" Target="/ppt/notesMasters/notesMaster1.xml" Id="R14668cea6ed943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b0668365144d10" /><Relationship Type="http://schemas.openxmlformats.org/officeDocument/2006/relationships/notesMaster" Target="/ppt/notesMasters/notesMaster1.xml" Id="R8baa89bb9c394b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506c3da62a44b0" /><Relationship Type="http://schemas.openxmlformats.org/officeDocument/2006/relationships/notesMaster" Target="/ppt/notesMasters/notesMaster1.xml" Id="R44741bf794fa4a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aec0dbc2f3484d" /><Relationship Type="http://schemas.openxmlformats.org/officeDocument/2006/relationships/notesMaster" Target="/ppt/notesMasters/notesMaster1.xml" Id="R52a07235ef7248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71f277960c409c" /><Relationship Type="http://schemas.openxmlformats.org/officeDocument/2006/relationships/notesMaster" Target="/ppt/notesMasters/notesMaster1.xml" Id="Ra7e715a2f2394f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5521e6483e43ee" /><Relationship Type="http://schemas.openxmlformats.org/officeDocument/2006/relationships/notesMaster" Target="/ppt/notesMasters/notesMaster1.xml" Id="R12792003292747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organizuje lunch przy laptopach, żeby nie zabierać gościom czasu.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Spotkanie biegnie sprawnie, lecz Karim widzi chłodny pośpiech.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Tydzień później Karim prowadzi spokojny, długi obiad.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i Karim porównują dwie definicje dobrego gospodarza.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Przy następnym spotkaniu pytają gości o preferowany rytm.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Szacunek dla czasu. Oszczędzić komuś czas a świadomie dać mu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 sprawnością. Karim okazuje go, poświęcając gościom spokojny czas.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okazuje szacunek, sprawnie przechodząc przez agendę i nie zajmując gościom więcej czasu niż trzeba. Karim okazuje szacunek odwrotnie: zwalnia i pokazuje, że goście są warci jego czasu. Krótkie spotkanie może wyglądać jak profesjonalizm albo chłód, a długi obiad jak gościnność albo strata czasu. Najprościej nie zgadywać — tylko zapytać gości, jaki rytm wolą.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c345342cd245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d1ff25dcee479e" /><Relationship Type="http://schemas.openxmlformats.org/officeDocument/2006/relationships/slideLayout" Target="/ppt/slideLayouts/slideLayout1.xml" Id="R4c1dff3ef71b4c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1dff3ef71b4c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ae9f771a54b6d" /><Relationship Type="http://schemas.openxmlformats.org/officeDocument/2006/relationships/notesSlide" Target="/ppt/notesSlides/notesSlide1.xml" Id="R549e78e15802442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2ef3096fdfc490b"/><Relationship Type="http://schemas.openxmlformats.org/officeDocument/2006/relationships/image" Target="../media/image.jpeg" Id="R2a0a1e3d5ad04cd9"/><Relationship Type="http://schemas.openxmlformats.org/officeDocument/2006/relationships/notesSlide" Target="/ppt/notesSlides/notesSlide2.xml" Id="R6af54eb7a23f4fd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545e15265444a3b"/><Relationship Type="http://schemas.openxmlformats.org/officeDocument/2006/relationships/image" Target="../media/image2.jpeg" Id="Raf744befc0ab432a"/><Relationship Type="http://schemas.openxmlformats.org/officeDocument/2006/relationships/notesSlide" Target="/ppt/notesSlides/notesSlide3.xml" Id="R40a8025f627e4e41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f1e6dbe10ce4557"/><Relationship Type="http://schemas.openxmlformats.org/officeDocument/2006/relationships/image" Target="../media/image3.jpeg" Id="R2c60a83ab51941fb"/><Relationship Type="http://schemas.openxmlformats.org/officeDocument/2006/relationships/notesSlide" Target="/ppt/notesSlides/notesSlide4.xml" Id="R35ab62e93a3b4cd3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2b29575105c4f41"/><Relationship Type="http://schemas.openxmlformats.org/officeDocument/2006/relationships/image" Target="../media/image4.jpeg" Id="R63f62de52e74425e"/><Relationship Type="http://schemas.openxmlformats.org/officeDocument/2006/relationships/notesSlide" Target="/ppt/notesSlides/notesSlide5.xml" Id="Rad7c4f55d2ac415e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8725224de844865"/><Relationship Type="http://schemas.openxmlformats.org/officeDocument/2006/relationships/image" Target="../media/image5.jpeg" Id="R318cca43980843f6"/><Relationship Type="http://schemas.openxmlformats.org/officeDocument/2006/relationships/notesSlide" Target="/ppt/notesSlides/notesSlide6.xml" Id="Rd5566673c81e4444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f2c2d248aed47e6"/><Relationship Type="http://schemas.openxmlformats.org/officeDocument/2006/relationships/notesSlide" Target="/ppt/notesSlides/notesSlide7.xml" Id="R3e97a1388af84737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42B127-12A2-4D3F-8FC5-61ED41076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334DF-9884-4871-95CE-804AD0B6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Szacunek dla czasu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5BCAA-AA6A-4F16-A7A5-511F2E9E2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Oszczędzić komuś czas a świadomie dać mu czas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EBC67-EA41-4F2A-A6BD-8F26A56C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Zosia okazuje szacunek sprawnością. Karim okazuje go, poświęcając gościom spokojny czas.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37337-105C-49A2-A06F-BF3CDBF0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3943593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a1e3d5ad04c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F1E3B-4C11-43F7-9207-8AA4936FE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112948-58A3-4A8F-B2E7-14C21DC0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Zjemy tutaj, przy laptopach. Nie będziemy zabierać im pół dnia.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A573AE-DB65-4DC1-94A1-6F9130CF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790642-6ECB-42AC-9772-ADBFE182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867DAE-2C27-442B-92A8-295613B5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2419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Przy laptopach? Nie zdążymy nawet spokojnie porozmawiać.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BA9FA-9986-41F3-9856-69CBEF67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66B32-4F7A-4054-9C81-042CAF23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932976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44befc0ab432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1133D-2387-4976-A477-8C8006AE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35D3EE-0A90-423E-B034-1892591A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16658-AC2C-49AB-90C4-417A527F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82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Konkretnie. Szanujemy ich czas.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C96CC-D252-4BD2-8D1B-752E86F5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93208A-96A4-42EA-8AC6-98D430A0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B632B-6593-4E67-BC28-DF433929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Wygląda, jakbyśmy chcieli ich jak najszybciej odprawić.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D50A49-9687-4392-94D7-1B9DD81C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D2CE7-9FD0-4B0D-A10B-AD3F0921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06098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60a83ab51941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217A6-281B-4141-977F-03AA9D64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TYDZIEŃ PÓŹNIEJ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C3003-546B-4323-9C0B-FB89EDBC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1ADDC-5431-443C-AB23-6B54B90C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spokojnie zjedzmy.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361B1-78A5-4050-943F-26898C80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78D5F-F430-42CF-AD2C-D5CE10E1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3C94F-7EDF-4EA9-9F5D-1FA29E24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014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 my w ogóle przejdziemy do biznesu?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BA426-CE7F-4B86-9264-20C58B45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6B8093-6552-4C2B-B167-FB282653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483723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62de52e7442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95EDA-C8BD-4D94-AC51-AF216CED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9D430-8DB0-4968-A6EC-B726442D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dobry gospodarz oszczędza gościom czas.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F75B2-996B-4BEC-A4FC-9B571457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EA675-AA59-4B55-ABDD-D6F41B56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dla mnie dobry gospodarz właśnie daje im swój czas.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EC800-3257-4826-910B-6310B0FF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12E46D-AD96-4556-8C8F-107A97A8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900691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cca43980843f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FDA0D-D37D-4B24-9412-E8415E72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NASTĘPNYM RAZEM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FE7AD-C5A1-4669-84BD-739576C6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664EF-151E-4673-A324-22C61667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Wolicie szybki lunch roboczy czy spokojny obiad i rozmowę później?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0C1C3-AE4B-4751-A061-00398224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904BFB-382F-46CA-89F7-FAA2D278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musimy zgadywać za nich.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EEED9-28E9-411F-A001-176B285A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300B69-515D-4C50-966C-1072B4AB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0356514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E22E02A2-0292-4C94-9765-9FF9EC4AA236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ED0122B2-8499-4AD3-890D-F83294539E0B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B82D0E16-FE1F-46BE-B163-7D997A07000D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Zosia okazuje szacunek, sprawnie przechodząc przez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agendę i nie zajmując gościom więcej czasu niż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trzeba. Karim okazuje szacunek odwrotnie: zwalnia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pokazuje, że goście są warci jego czasu. Krótkie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spotkanie może wyglądać jak profesjonalizm albo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chłód, a długi obiad jak gościnność albo strata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czasu. Najprościej nie zgadywać — tylko zapytać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gości, jaki rytm wolą.</a:t>
            </a:r>
          </a:p>
        </p:txBody>
      </p:sp>
      <p:sp>
        <p:nvSpPr>
          <p:cNvPr id="5" name="">
            <a:extLst>
              <a:ext uri="{FF2B5EF4-FFF2-40B4-BE49-F238E27FC236}">
                <ns3:creationId id="{DEF2D586-81DA-48E4-B319-BB03C9D5164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F17D18D2-318A-441E-80DC-E0807AC26F14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B82D0E16-FE1F-46BE-B163-7D997A07000D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5765130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2026-09-11T04:44:55.8340000Z</dcterms:created>
  <dcterms:modified xsi:type="dcterms:W3CDTF">2026-09-11T04:44:55.8340000Z</dcterms:modified>
</coreProperties>
</file>