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ed371bab09f94429" /><Relationship Type="http://schemas.openxmlformats.org/officeDocument/2006/relationships/extended-properties" Target="/docProps/app.xml" Id="R65bf1323b6184c61" /><Relationship Type="http://schemas.openxmlformats.org/officeDocument/2006/relationships/officeDocument" Target="/ppt/presentation.xml" Id="R717c93e986474e1b" /></Relationships>
</file>

<file path=ppt/presentation.xml><?xml version="1.0" encoding="utf-8"?>
<p:presentation xmlns:p="http://schemas.openxmlformats.org/presentationml/2006/main">
  <p:sldMasterIdLst>
    <p:sldMasterId xmlns:r="http://schemas.openxmlformats.org/officeDocument/2006/relationships" id="2147483648" r:id="R6184289f59894d85"/>
  </p:sldMasterIdLst>
  <p:notesMasterIdLst>
    <p:notesMasterId xmlns:r="http://schemas.openxmlformats.org/officeDocument/2006/relationships" r:id="Rb21b4cb740314c00"/>
  </p:notesMasterIdLst>
  <p:sldIdLst>
    <p:sldId xmlns:r="http://schemas.openxmlformats.org/officeDocument/2006/relationships" id="256" r:id="Rd32501b9304c4c69"/>
    <p:sldId xmlns:r="http://schemas.openxmlformats.org/officeDocument/2006/relationships" id="257" r:id="R30218f1ace5a4a09"/>
    <p:sldId xmlns:r="http://schemas.openxmlformats.org/officeDocument/2006/relationships" id="258" r:id="Re7f86f09cf70459b"/>
    <p:sldId xmlns:r="http://schemas.openxmlformats.org/officeDocument/2006/relationships" id="259" r:id="R54ae2e31c2c34293"/>
    <p:sldId xmlns:r="http://schemas.openxmlformats.org/officeDocument/2006/relationships" id="260" r:id="R5bc5bdddbc3a4836"/>
    <p:sldId xmlns:r="http://schemas.openxmlformats.org/officeDocument/2006/relationships" id="261" r:id="R1a1cb2c8eaca44f0"/>
    <p:sldId xmlns:r="http://schemas.openxmlformats.org/officeDocument/2006/relationships" id="262" r:id="R84fa7874e0c14281"/>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6d26c4100a4914" /><Relationship Type="http://schemas.openxmlformats.org/officeDocument/2006/relationships/slideMaster" Target="/ppt/slideMasters/slideMaster1.xml" Id="R6184289f59894d85" /><Relationship Type="http://schemas.openxmlformats.org/officeDocument/2006/relationships/notesMaster" Target="/ppt/notesMasters/notesMaster1.xml" Id="Rb21b4cb740314c00" /><Relationship Type="http://schemas.openxmlformats.org/officeDocument/2006/relationships/presProps" Target="/ppt/presProps.xml" Id="R8a35fb9bdf5f418d" /><Relationship Type="http://schemas.openxmlformats.org/officeDocument/2006/relationships/tableStyles" Target="/ppt/tableStyles.xml" Id="Ra97531b240dc4e5f" /><Relationship Type="http://schemas.openxmlformats.org/officeDocument/2006/relationships/slide" Target="/ppt/slides/slide1.xml" Id="Rd32501b9304c4c69" /><Relationship Type="http://schemas.openxmlformats.org/officeDocument/2006/relationships/slide" Target="/ppt/slides/slide2.xml" Id="R30218f1ace5a4a09" /><Relationship Type="http://schemas.openxmlformats.org/officeDocument/2006/relationships/slide" Target="/ppt/slides/slide3.xml" Id="Re7f86f09cf70459b" /><Relationship Type="http://schemas.openxmlformats.org/officeDocument/2006/relationships/slide" Target="/ppt/slides/slide4.xml" Id="R54ae2e31c2c34293" /><Relationship Type="http://schemas.openxmlformats.org/officeDocument/2006/relationships/slide" Target="/ppt/slides/slide5.xml" Id="R5bc5bdddbc3a4836" /><Relationship Type="http://schemas.openxmlformats.org/officeDocument/2006/relationships/slide" Target="/ppt/slides/slide6.xml" Id="R1a1cb2c8eaca44f0" /><Relationship Type="http://schemas.openxmlformats.org/officeDocument/2006/relationships/slide" Target="/ppt/slides/slide7.xml" Id="R84fa7874e0c142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92ac2fd54548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3ddf1a82844609" /><Relationship Type="http://schemas.openxmlformats.org/officeDocument/2006/relationships/notesMaster" Target="/ppt/notesMasters/notesMaster1.xml" Id="R46ac46f4365346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784dbb2d0c4c27" /><Relationship Type="http://schemas.openxmlformats.org/officeDocument/2006/relationships/notesMaster" Target="/ppt/notesMasters/notesMaster1.xml" Id="Rfcb46eda064e43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0568197b594e22" /><Relationship Type="http://schemas.openxmlformats.org/officeDocument/2006/relationships/notesMaster" Target="/ppt/notesMasters/notesMaster1.xml" Id="Re40dc6976e4f42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8b68d1682f4063" /><Relationship Type="http://schemas.openxmlformats.org/officeDocument/2006/relationships/notesMaster" Target="/ppt/notesMasters/notesMaster1.xml" Id="R29076e1ad6724e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2cd6802f5ab4c5e" /><Relationship Type="http://schemas.openxmlformats.org/officeDocument/2006/relationships/notesMaster" Target="/ppt/notesMasters/notesMaster1.xml" Id="Rce9f881adcf94c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22e77ee81e14a37" /><Relationship Type="http://schemas.openxmlformats.org/officeDocument/2006/relationships/notesMaster" Target="/ppt/notesMasters/notesMaster1.xml" Id="R2e9b5ba16c614bbe"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a12211ffb14f20" /><Relationship Type="http://schemas.openxmlformats.org/officeDocument/2006/relationships/notesMaster" Target="/ppt/notesMasters/notesMaster1.xml" Id="R39690e42bdcc46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Marek mówi Annie, że chce rozwijać się w stronę zarządzania.</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Anna odpowiada krótko i bez zakresu czasowego.</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Anna mówi dalej, lecz Marek zatrzymuje się na pierwszym zdaniu.</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Późniejsza słabsza ocena łączy się Markowi z tamtą rozmową.</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Marek wraca po konkretne znaczenie i kryteria zmiany.</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teraz czy nigdy?. Ocena dzisiejszej gotowości a wyrok na przyszłość.</a:t>
            </a:r>
          </a:p>
          <a:p xmlns:a="http://schemas.openxmlformats.org/drawingml/2006/main">
            <a:r>
              <a:t/>
            </a:r>
          </a:p>
          <a:p xmlns:a="http://schemas.openxmlformats.org/drawingml/2006/main">
            <a:r>
              <a:t>Anna ocenia obecną gotowość Marka. Marek słyszy, że droga do zarządzania jest dla niego zamknięta.</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a:p xmlns:a="http://schemas.openxmlformats.org/drawingml/2006/main">
            <a:r>
              <a:t/>
            </a:r>
          </a:p>
          <a:p xmlns:a="http://schemas.openxmlformats.org/drawingml/2006/main">
            <a:r>
              <a:t>Anna chce nazwać dzisiejszą ocenę gotowości Marka, ale jej zdanie nie ma granicy czasowej ani kryteriów zmiany. Marek słyszy więc nie informację rozwojową, lecz trwały wyrok od osoby, która realnie wpływa na awans. Uczciwy feedback powinien rozdzielić brak gotowości dzisiaj od braku takiej ścieżki i wskazać zachowania, po których będzie można ocenić postęp.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3d5c30c0034c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03c3d9ee474783" /><Relationship Type="http://schemas.openxmlformats.org/officeDocument/2006/relationships/slideLayout" Target="/ppt/slideLayouts/slideLayout1.xml" Id="Rdcc9ff508b5648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c9ff508b5648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55e7a493c504f96" /><Relationship Type="http://schemas.openxmlformats.org/officeDocument/2006/relationships/notesSlide" Target="/ppt/notesSlides/notesSlide1.xml" Id="R9662bc2d436a4f38"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b612d24efcb04f61"/><Relationship Type="http://schemas.openxmlformats.org/officeDocument/2006/relationships/image" Target="../media/image.jpeg" Id="R002683e736a947e4"/><Relationship Type="http://schemas.openxmlformats.org/officeDocument/2006/relationships/notesSlide" Target="/ppt/notesSlides/notesSlide2.xml" Id="R14b0b8acf94b4d50"/></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cb5c0abdf114402e"/><Relationship Type="http://schemas.openxmlformats.org/officeDocument/2006/relationships/image" Target="../media/image2.jpeg" Id="R2050fbde93174d13"/><Relationship Type="http://schemas.openxmlformats.org/officeDocument/2006/relationships/notesSlide" Target="/ppt/notesSlides/notesSlide3.xml" Id="R2b55df6a04c04de6"/></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256e0412bca54a87"/><Relationship Type="http://schemas.openxmlformats.org/officeDocument/2006/relationships/image" Target="../media/image3.jpeg" Id="Rcac7ada3ac824254"/><Relationship Type="http://schemas.openxmlformats.org/officeDocument/2006/relationships/notesSlide" Target="/ppt/notesSlides/notesSlide4.xml" Id="Ra42b100eda594397"/></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0cbbfd47f6de4415"/><Relationship Type="http://schemas.openxmlformats.org/officeDocument/2006/relationships/image" Target="../media/image4.jpeg" Id="R30817102e1934a92"/><Relationship Type="http://schemas.openxmlformats.org/officeDocument/2006/relationships/notesSlide" Target="/ppt/notesSlides/notesSlide5.xml" Id="Rd0dbc66a0aa9407a"/></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0fe9417fe2ee4edc"/><Relationship Type="http://schemas.openxmlformats.org/officeDocument/2006/relationships/image" Target="../media/image5.jpeg" Id="Re4f9adec8f5e4b2d"/><Relationship Type="http://schemas.openxmlformats.org/officeDocument/2006/relationships/notesSlide" Target="/ppt/notesSlides/notesSlide6.xml" Id="R09dc89e9e67b467d"/></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834d0bc9d5c847c4"/><Relationship Type="http://schemas.openxmlformats.org/officeDocument/2006/relationships/notesSlide" Target="/ppt/notesSlides/notesSlide7.xml" Id="Rb55dbd3e9c0e41b1"/><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1B0032-2958-4182-BCB3-1D482CCB9D18}"/>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19</a:t>
            </a:r>
          </a:p>
        </p:txBody>
      </p:sp>
      <p:sp>
        <p:nvSpPr>
          <p:cNvPr id="2" name="">
            <a:extLst xmlns:a="http://schemas.openxmlformats.org/drawingml/2006/main">
              <a:ext uri="{FF2B5EF4-FFF2-40B4-BE49-F238E27FC236}">
                <a16:creationId xmlns:a16="http://schemas.microsoft.com/office/drawing/2014/main" id="{7F9CCCF9-D842-4FBF-B38F-6A33CE77DD4D}"/>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Nie teraz czy nigdy?</a:t>
            </a:r>
          </a:p>
        </p:txBody>
      </p:sp>
      <p:sp>
        <p:nvSpPr>
          <p:cNvPr id="3" name="">
            <a:extLst xmlns:a="http://schemas.openxmlformats.org/drawingml/2006/main">
              <a:ext uri="{FF2B5EF4-FFF2-40B4-BE49-F238E27FC236}">
                <a16:creationId xmlns:a16="http://schemas.microsoft.com/office/drawing/2014/main" id="{E006A0A5-6ADD-4337-95C2-8FF27F969AD3}"/>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Ocena dzisiejszej gotowości a wyrok na przyszłość</a:t>
            </a:r>
          </a:p>
        </p:txBody>
      </p:sp>
      <p:sp>
        <p:nvSpPr>
          <p:cNvPr id="4" name="">
            <a:extLst xmlns:a="http://schemas.openxmlformats.org/drawingml/2006/main">
              <a:ext uri="{FF2B5EF4-FFF2-40B4-BE49-F238E27FC236}">
                <a16:creationId xmlns:a16="http://schemas.microsoft.com/office/drawing/2014/main" id="{B556E774-0FEA-4CF9-AA86-5CB7D42B2659}"/>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ocenia obecną gotowość Marka. Marek słyszy, że droga do zarządzania jest dla niego zamknięta.</a:t>
            </a:r>
          </a:p>
        </p:txBody>
      </p:sp>
      <p:sp>
        <p:nvSpPr>
          <p:cNvPr id="5" name="">
            <a:extLst xmlns:a="http://schemas.openxmlformats.org/drawingml/2006/main">
              <a:ext uri="{FF2B5EF4-FFF2-40B4-BE49-F238E27FC236}">
                <a16:creationId xmlns:a16="http://schemas.microsoft.com/office/drawing/2014/main" id="{A96898EB-D583-4216-972B-FB66880935DA}"/>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PRZED WAŻNĄ ROZMOWĄ</a:t>
            </a:r>
          </a:p>
        </p:txBody>
      </p:sp>
    </p:spTree>
    <p:extLst>
      <p:ext uri="{BB962C8B-B14F-4D97-AF65-F5344CB8AC3E}">
        <p14:creationId xmlns:p14="http://schemas.microsoft.com/office/powerpoint/2010/main" val="1246425450"/>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02683e736a947e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00F144-D46F-4D1C-B486-AEB102ADD538}"/>
              </a:ext>
            </a:extLst>
          </p:cNvPr>
          <p:cNvSpPr>
            <a:spLocks xmlns:a="http://schemas.openxmlformats.org/drawingml/2006/main" noGrp="1"/>
          </p:cNvSpPr>
          <p:nvPr/>
        </p:nvSpPr>
        <p:spPr>
          <a:xfrm xmlns:a="http://schemas.openxmlformats.org/drawingml/2006/main">
            <a:off x="38957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3F4D8AF7-733F-4FD6-B6C0-B1BDC40BBE63}"/>
              </a:ext>
            </a:extLst>
          </p:cNvPr>
          <p:cNvSpPr>
            <a:spLocks xmlns:a="http://schemas.openxmlformats.org/drawingml/2006/main" noGrp="1"/>
          </p:cNvSpPr>
          <p:nvPr/>
        </p:nvSpPr>
        <p:spPr>
          <a:xfrm xmlns:a="http://schemas.openxmlformats.org/drawingml/2006/main">
            <a:off x="32575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Chcę iść w stronę zarządzania. Co powinienem rozwinąć?</a:t>
            </a:r>
          </a:p>
        </p:txBody>
      </p:sp>
      <p:sp>
        <p:nvSpPr>
          <p:cNvPr id="4" name="">
            <a:extLst xmlns:a="http://schemas.openxmlformats.org/drawingml/2006/main">
              <a:ext uri="{FF2B5EF4-FFF2-40B4-BE49-F238E27FC236}">
                <a16:creationId xmlns:a16="http://schemas.microsoft.com/office/drawing/2014/main" id="{45F212FB-FCF9-4EA8-A818-C6AD30CC8B2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67FADA0-A55E-43A0-8A6D-85D8DFC826F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550698255"/>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050fbde93174d1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ADCE846-0EE0-4124-81F4-2E572BF83F0D}"/>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FD008331-DD9A-4239-B089-0AD1AA4A418F}"/>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Szczerze? Nie widzę cię w roli szefa.</a:t>
            </a:r>
          </a:p>
        </p:txBody>
      </p:sp>
      <p:sp>
        <p:nvSpPr>
          <p:cNvPr id="4" name="">
            <a:extLst xmlns:a="http://schemas.openxmlformats.org/drawingml/2006/main">
              <a:ext uri="{FF2B5EF4-FFF2-40B4-BE49-F238E27FC236}">
                <a16:creationId xmlns:a16="http://schemas.microsoft.com/office/drawing/2014/main" id="{2BBDB60B-B400-4986-BDDE-2F8F71ACD501}"/>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BEB19531-628A-43EC-81C0-BC5F4248CFD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389205129"/>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ac7ada3ac82425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7A4EA82-83DF-4822-A234-69742AEEED2C}"/>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33A597B9-4399-4B62-B64A-88C9BC45C111}"/>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Widzę jednak konkretne rzeczy, które możesz rozwinąć…</a:t>
            </a:r>
          </a:p>
        </p:txBody>
      </p:sp>
      <p:sp>
        <p:nvSpPr>
          <p:cNvPr id="4" name="">
            <a:extLst xmlns:a="http://schemas.openxmlformats.org/drawingml/2006/main">
              <a:ext uri="{FF2B5EF4-FFF2-40B4-BE49-F238E27FC236}">
                <a16:creationId xmlns:a16="http://schemas.microsoft.com/office/drawing/2014/main" id="{1623F467-CF58-4166-8B41-A2A841E0220C}"/>
              </a:ext>
            </a:extLst>
          </p:cNvPr>
          <p:cNvSpPr>
            <a:spLocks xmlns:a="http://schemas.openxmlformats.org/drawingml/2006/main" noGrp="1"/>
          </p:cNvSpPr>
          <p:nvPr/>
        </p:nvSpPr>
        <p:spPr>
          <a:xfrm xmlns:a="http://schemas.openxmlformats.org/drawingml/2006/main">
            <a:off x="55530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66E0FF21-952D-424A-A1E0-B3381B18743A}"/>
              </a:ext>
            </a:extLst>
          </p:cNvPr>
          <p:cNvSpPr>
            <a:spLocks xmlns:a="http://schemas.openxmlformats.org/drawingml/2006/main" noGrp="1"/>
          </p:cNvSpPr>
          <p:nvPr/>
        </p:nvSpPr>
        <p:spPr>
          <a:xfrm xmlns:a="http://schemas.openxmlformats.org/drawingml/2006/main">
            <a:off x="54578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87E8E949-4C09-4586-BDBC-080E1416EDD0}"/>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78648"/>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Drzwi są zamknięte.</a:t>
            </a:r>
          </a:p>
        </p:txBody>
      </p:sp>
      <p:sp>
        <p:nvSpPr>
          <p:cNvPr id="7" name="">
            <a:extLst xmlns:a="http://schemas.openxmlformats.org/drawingml/2006/main">
              <a:ext uri="{FF2B5EF4-FFF2-40B4-BE49-F238E27FC236}">
                <a16:creationId xmlns:a16="http://schemas.microsoft.com/office/drawing/2014/main" id="{F04CCECB-BE25-40A8-A727-3FBA2698052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28CB709C-16B8-44CD-BF9B-83E0879DE091}"/>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648471631"/>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0817102e1934a9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CE8E3D7-7302-459F-8914-3DE7BF4BAAD4}"/>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PÓŹNIEJ</a:t>
            </a:r>
          </a:p>
        </p:txBody>
      </p:sp>
      <p:sp>
        <p:nvSpPr>
          <p:cNvPr id="3" name="">
            <a:extLst xmlns:a="http://schemas.openxmlformats.org/drawingml/2006/main">
              <a:ext uri="{FF2B5EF4-FFF2-40B4-BE49-F238E27FC236}">
                <a16:creationId xmlns:a16="http://schemas.microsoft.com/office/drawing/2014/main" id="{658AC44C-A522-497E-96A7-49BD1E3255B6}"/>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A040CCF0-DD6D-4A38-ADEB-429A7E718CB2}"/>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83555283-9218-4EE3-9EED-CB506A01A74B}"/>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Czyli wszystko było przesądzone.</a:t>
            </a:r>
          </a:p>
        </p:txBody>
      </p:sp>
      <p:sp>
        <p:nvSpPr>
          <p:cNvPr id="6" name="">
            <a:extLst xmlns:a="http://schemas.openxmlformats.org/drawingml/2006/main">
              <a:ext uri="{FF2B5EF4-FFF2-40B4-BE49-F238E27FC236}">
                <a16:creationId xmlns:a16="http://schemas.microsoft.com/office/drawing/2014/main" id="{46639F77-1636-47E7-A7D7-20707B1F331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6A5F8B92-12D8-412D-8F3E-8539F313A58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150948449"/>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4f9adec8f5e4b2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9E75E0-006F-47AE-9463-32AAEEBF0A69}"/>
              </a:ext>
            </a:extLst>
          </p:cNvPr>
          <p:cNvSpPr>
            <a:spLocks xmlns:a="http://schemas.openxmlformats.org/drawingml/2006/main" noGrp="1"/>
          </p:cNvSpPr>
          <p:nvPr/>
        </p:nvSpPr>
        <p:spPr>
          <a:xfrm xmlns:a="http://schemas.openxmlformats.org/drawingml/2006/main">
            <a:off x="494347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D535B6F1-EF7D-4D15-A17D-D5A5F362A796}"/>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To znaczy: nie teraz czy nigdy? Co konkretnie muszę zmienić?</a:t>
            </a:r>
          </a:p>
        </p:txBody>
      </p:sp>
      <p:sp>
        <p:nvSpPr>
          <p:cNvPr id="4" name="">
            <a:extLst xmlns:a="http://schemas.openxmlformats.org/drawingml/2006/main">
              <a:ext uri="{FF2B5EF4-FFF2-40B4-BE49-F238E27FC236}">
                <a16:creationId xmlns:a16="http://schemas.microsoft.com/office/drawing/2014/main" id="{5E5367F1-76E9-4E5B-8A4C-D641B4468DFB}"/>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E6ABAA5-585C-40ED-A9AE-A1F869126FD1}"/>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To dwa różne pytania. Powinnam była odpowiedzieć na oba.</a:t>
            </a:r>
          </a:p>
        </p:txBody>
      </p:sp>
      <p:sp>
        <p:nvSpPr>
          <p:cNvPr id="6" name="">
            <a:extLst xmlns:a="http://schemas.openxmlformats.org/drawingml/2006/main">
              <a:ext uri="{FF2B5EF4-FFF2-40B4-BE49-F238E27FC236}">
                <a16:creationId xmlns:a16="http://schemas.microsoft.com/office/drawing/2014/main" id="{0EBC3AC3-12A9-4A52-BE9C-104FCB269C7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FE0B4B07-7F63-4570-B01D-C812B3CF98A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697350157"/>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D2B466FA-E6AB-479F-9742-F2A90B9001DF}"/>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3EE8295A-5472-47E8-94B3-606E3380AB29}"/>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AFEDFCA0-115B-4346-ABB3-B8FCD4B07641}"/>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Anna chce nazwać dzisiejszą ocenę gotowości Marka,</a:t>
            </a:r>
            <a:br>
              <a:rPr sz="1100" b="1">
                <a:solidFill>
                  <a:srgbClr val="251B34"/>
                </a:solidFill>
                <a:latin typeface="Outfit"/>
                <a:ea typeface="Outfit"/>
                <a:cs typeface="Outfit"/>
              </a:rPr>
            </a:br>
            <a:r>
              <a:rPr sz="1100" b="1">
                <a:solidFill>
                  <a:srgbClr val="251B34"/>
                </a:solidFill>
                <a:latin typeface="Outfit"/>
                <a:ea typeface="Outfit"/>
                <a:cs typeface="Outfit"/>
              </a:rPr>
              <a:t>ale jej zdanie nie ma granicy czasowej ani kryteriów</a:t>
            </a:r>
            <a:br>
              <a:rPr sz="1100" b="1">
                <a:solidFill>
                  <a:srgbClr val="251B34"/>
                </a:solidFill>
                <a:latin typeface="Outfit"/>
                <a:ea typeface="Outfit"/>
                <a:cs typeface="Outfit"/>
              </a:rPr>
            </a:br>
            <a:r>
              <a:rPr sz="1100" b="1">
                <a:solidFill>
                  <a:srgbClr val="251B34"/>
                </a:solidFill>
                <a:latin typeface="Outfit"/>
                <a:ea typeface="Outfit"/>
                <a:cs typeface="Outfit"/>
              </a:rPr>
              <a:t>zmiany. Marek słyszy więc nie informację rozwojową,</a:t>
            </a:r>
            <a:br>
              <a:rPr sz="1100" b="1">
                <a:solidFill>
                  <a:srgbClr val="251B34"/>
                </a:solidFill>
                <a:latin typeface="Outfit"/>
                <a:ea typeface="Outfit"/>
                <a:cs typeface="Outfit"/>
              </a:rPr>
            </a:br>
            <a:r>
              <a:rPr sz="1100" b="1">
                <a:solidFill>
                  <a:srgbClr val="251B34"/>
                </a:solidFill>
                <a:latin typeface="Outfit"/>
                <a:ea typeface="Outfit"/>
                <a:cs typeface="Outfit"/>
              </a:rPr>
              <a:t>lecz trwały wyrok od osoby, która realnie wpływa na</a:t>
            </a:r>
            <a:br>
              <a:rPr sz="1100" b="1">
                <a:solidFill>
                  <a:srgbClr val="251B34"/>
                </a:solidFill>
                <a:latin typeface="Outfit"/>
                <a:ea typeface="Outfit"/>
                <a:cs typeface="Outfit"/>
              </a:rPr>
            </a:br>
            <a:r>
              <a:rPr sz="1100" b="1">
                <a:solidFill>
                  <a:srgbClr val="251B34"/>
                </a:solidFill>
                <a:latin typeface="Outfit"/>
                <a:ea typeface="Outfit"/>
                <a:cs typeface="Outfit"/>
              </a:rPr>
              <a:t>awans. Uczciwy feedback powinien rozdzielić brak</a:t>
            </a:r>
            <a:br>
              <a:rPr sz="1100" b="1">
                <a:solidFill>
                  <a:srgbClr val="251B34"/>
                </a:solidFill>
                <a:latin typeface="Outfit"/>
                <a:ea typeface="Outfit"/>
                <a:cs typeface="Outfit"/>
              </a:rPr>
            </a:br>
            <a:r>
              <a:rPr sz="1100" b="1">
                <a:solidFill>
                  <a:srgbClr val="251B34"/>
                </a:solidFill>
                <a:latin typeface="Outfit"/>
                <a:ea typeface="Outfit"/>
                <a:cs typeface="Outfit"/>
              </a:rPr>
              <a:t>gotowości dzisiaj od braku takiej ścieżki i wskazać</a:t>
            </a:r>
            <a:br>
              <a:rPr sz="1100" b="1">
                <a:solidFill>
                  <a:srgbClr val="251B34"/>
                </a:solidFill>
                <a:latin typeface="Outfit"/>
                <a:ea typeface="Outfit"/>
                <a:cs typeface="Outfit"/>
              </a:rPr>
            </a:br>
            <a:r>
              <a:rPr sz="1100" b="1">
                <a:solidFill>
                  <a:srgbClr val="251B34"/>
                </a:solidFill>
                <a:latin typeface="Outfit"/>
                <a:ea typeface="Outfit"/>
                <a:cs typeface="Outfit"/>
              </a:rPr>
              <a:t>zachowania, po których będzie można ocenić postęp.</a:t>
            </a:r>
          </a:p>
        </p:txBody>
      </p:sp>
      <p:sp>
        <p:nvSpPr>
          <p:cNvPr id="5" name="">
            <a:extLst>
              <a:ext uri="{FF2B5EF4-FFF2-40B4-BE49-F238E27FC236}">
                <ns3:creationId id="{317318CF-40C0-429A-A56B-08F5DF244086}"/>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E820EB2C-4012-41F1-921A-F6F9730A919F}"/>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AFEDFCA0-115B-4346-ABB3-B8FCD4B07641}"/>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PRZED WAŻNĄ ROZMOWĄ</a:t>
            </a:r>
          </a:p>
        </p:txBody>
      </p:sp>
    </p:spTree>
    <p:extLst>
      <p:ext uri="{BB962C8B-B14F-4D97-AF65-F5344CB8AC3E}">
        <ns4:creationId val="11508538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2026-09-11T04:44:55.1160000Z</dcterms:created>
  <dcterms:modified xsi:type="dcterms:W3CDTF">2026-09-11T04:44:55.1160000Z</dcterms:modified>
</coreProperties>
</file>