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479c4f4db547db" /><Relationship Type="http://schemas.openxmlformats.org/officeDocument/2006/relationships/extended-properties" Target="/docProps/app.xml" Id="R4b666032da5d4a5b" /><Relationship Type="http://schemas.openxmlformats.org/officeDocument/2006/relationships/officeDocument" Target="/ppt/presentation.xml" Id="Ra183b283cbea49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ab568ea25a4906"/>
  </p:sldMasterIdLst>
  <p:notesMasterIdLst>
    <p:notesMasterId xmlns:r="http://schemas.openxmlformats.org/officeDocument/2006/relationships" r:id="R10b1af2943bb4366"/>
  </p:notesMasterIdLst>
  <p:sldIdLst>
    <p:sldId xmlns:r="http://schemas.openxmlformats.org/officeDocument/2006/relationships" id="256" r:id="R5740571222a24746"/>
    <p:sldId xmlns:r="http://schemas.openxmlformats.org/officeDocument/2006/relationships" id="257" r:id="Rf63ec678a5ba439c"/>
    <p:sldId xmlns:r="http://schemas.openxmlformats.org/officeDocument/2006/relationships" id="258" r:id="R35583365070e4d13"/>
    <p:sldId xmlns:r="http://schemas.openxmlformats.org/officeDocument/2006/relationships" id="259" r:id="R950f57e8c95b494c"/>
    <p:sldId xmlns:r="http://schemas.openxmlformats.org/officeDocument/2006/relationships" id="260" r:id="Ra9ce9f7a6a3a4872"/>
    <p:sldId xmlns:r="http://schemas.openxmlformats.org/officeDocument/2006/relationships" id="261" r:id="Rb1c571f18bd74f65"/>
    <p:sldId xmlns:r="http://schemas.openxmlformats.org/officeDocument/2006/relationships" id="262" r:id="R0aab525570c6442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dc5f987cd14f59" /><Relationship Type="http://schemas.openxmlformats.org/officeDocument/2006/relationships/slideMaster" Target="/ppt/slideMasters/slideMaster1.xml" Id="Rdcab568ea25a4906" /><Relationship Type="http://schemas.openxmlformats.org/officeDocument/2006/relationships/notesMaster" Target="/ppt/notesMasters/notesMaster1.xml" Id="R10b1af2943bb4366" /><Relationship Type="http://schemas.openxmlformats.org/officeDocument/2006/relationships/presProps" Target="/ppt/presProps.xml" Id="Radc7ce6a62314c68" /><Relationship Type="http://schemas.openxmlformats.org/officeDocument/2006/relationships/tableStyles" Target="/ppt/tableStyles.xml" Id="Rfc75f2794f574699" /><Relationship Type="http://schemas.openxmlformats.org/officeDocument/2006/relationships/slide" Target="/ppt/slides/slide1.xml" Id="R5740571222a24746" /><Relationship Type="http://schemas.openxmlformats.org/officeDocument/2006/relationships/slide" Target="/ppt/slides/slide2.xml" Id="Rf63ec678a5ba439c" /><Relationship Type="http://schemas.openxmlformats.org/officeDocument/2006/relationships/slide" Target="/ppt/slides/slide3.xml" Id="R35583365070e4d13" /><Relationship Type="http://schemas.openxmlformats.org/officeDocument/2006/relationships/slide" Target="/ppt/slides/slide4.xml" Id="R950f57e8c95b494c" /><Relationship Type="http://schemas.openxmlformats.org/officeDocument/2006/relationships/slide" Target="/ppt/slides/slide5.xml" Id="Ra9ce9f7a6a3a4872" /><Relationship Type="http://schemas.openxmlformats.org/officeDocument/2006/relationships/slide" Target="/ppt/slides/slide6.xml" Id="Rb1c571f18bd74f65" /><Relationship Type="http://schemas.openxmlformats.org/officeDocument/2006/relationships/slide" Target="/ppt/slides/slide7.xml" Id="R0aab525570c644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0f43ecc7ae4c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d945a24f9a4938" /><Relationship Type="http://schemas.openxmlformats.org/officeDocument/2006/relationships/notesMaster" Target="/ppt/notesMasters/notesMaster1.xml" Id="Rc5c7598da32340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06898386d345f2" /><Relationship Type="http://schemas.openxmlformats.org/officeDocument/2006/relationships/notesMaster" Target="/ppt/notesMasters/notesMaster1.xml" Id="R3ed9f5a2f70040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f0ac050f7c4cc7" /><Relationship Type="http://schemas.openxmlformats.org/officeDocument/2006/relationships/notesMaster" Target="/ppt/notesMasters/notesMaster1.xml" Id="R8818ede5a1844b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adc02f478204f76" /><Relationship Type="http://schemas.openxmlformats.org/officeDocument/2006/relationships/notesMaster" Target="/ppt/notesMasters/notesMaster1.xml" Id="R70ff6ac258384b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504d8c98d243c7" /><Relationship Type="http://schemas.openxmlformats.org/officeDocument/2006/relationships/notesMaster" Target="/ppt/notesMasters/notesMaster1.xml" Id="R60f2a9c92aed43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74ff07bf8d45dc" /><Relationship Type="http://schemas.openxmlformats.org/officeDocument/2006/relationships/notesMaster" Target="/ppt/notesMasters/notesMaster1.xml" Id="R42714d0fb37d4f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dc588e48154c73" /><Relationship Type="http://schemas.openxmlformats.org/officeDocument/2006/relationships/notesMaster" Target="/ppt/notesMasters/notesMaster1.xml" Id="Rc0c63ba136254a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szybko kończy wyjaśnianie nowego zadania.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i Olek mają różne wątpliwości, ale milczą.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zaczyna analizę, a Olek buduje prototyp.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widzi dwa niepasujące rezultaty.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prosi Olka o opisanie pierwszego kroku.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Czy wszystko jasne?. Brak pytań a wspólne rozumienie.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bierze ciszę za potwierdzenie. Tomek i Olek wypełniają luki dwoma różnymi założeniami.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traktuje brak pytań jak dowód wspólnego zrozumienia. Tomek i Olek nie chcą zatrzymywać grupy, więc milczą, a brakujące szczegóły uzupełniają po swojemu. Jedno potwierdzenie może wtedy ukrywać dwie różne wersje zadania. Zamiast pytać, czy wszystko jest jasne, lepiej poprosić każdą osobę o krótkie podsumowanie pierwszego kroku.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4e306c522a4d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482b699c4e4039" /><Relationship Type="http://schemas.openxmlformats.org/officeDocument/2006/relationships/slideLayout" Target="/ppt/slideLayouts/slideLayout1.xml" Id="Ra6ebb41c074a43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ebb41c074a43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6c2d0da9c4a47" /><Relationship Type="http://schemas.openxmlformats.org/officeDocument/2006/relationships/notesSlide" Target="/ppt/notesSlides/notesSlide1.xml" Id="R754fd067c8754a2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decb11575394715"/><Relationship Type="http://schemas.openxmlformats.org/officeDocument/2006/relationships/image" Target="../media/image.jpeg" Id="Rc23736c7d1a1461d"/><Relationship Type="http://schemas.openxmlformats.org/officeDocument/2006/relationships/notesSlide" Target="/ppt/notesSlides/notesSlide2.xml" Id="Rb1fcfc6bc0fa4e3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4635c19332646e6"/><Relationship Type="http://schemas.openxmlformats.org/officeDocument/2006/relationships/image" Target="../media/image2.jpeg" Id="R030d111d32fc4463"/><Relationship Type="http://schemas.openxmlformats.org/officeDocument/2006/relationships/notesSlide" Target="/ppt/notesSlides/notesSlide3.xml" Id="R7dd39ce7b25d473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a164962d3fa4da9"/><Relationship Type="http://schemas.openxmlformats.org/officeDocument/2006/relationships/image" Target="../media/image3.jpeg" Id="Ra01f43c554384774"/><Relationship Type="http://schemas.openxmlformats.org/officeDocument/2006/relationships/notesSlide" Target="/ppt/notesSlides/notesSlide4.xml" Id="R9bf76fe80d2f4d0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70034156df44ef0"/><Relationship Type="http://schemas.openxmlformats.org/officeDocument/2006/relationships/image" Target="../media/image4.jpeg" Id="R3deb810d618848dd"/><Relationship Type="http://schemas.openxmlformats.org/officeDocument/2006/relationships/notesSlide" Target="/ppt/notesSlides/notesSlide5.xml" Id="R8b0d9a491b8842e1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9f01cb2be3848f9"/><Relationship Type="http://schemas.openxmlformats.org/officeDocument/2006/relationships/image" Target="../media/image5.jpeg" Id="Ra9a160afc0464f8a"/><Relationship Type="http://schemas.openxmlformats.org/officeDocument/2006/relationships/notesSlide" Target="/ppt/notesSlides/notesSlide6.xml" Id="Rdf40d9195dad4f3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4c35da4d12c4d88"/><Relationship Type="http://schemas.openxmlformats.org/officeDocument/2006/relationships/notesSlide" Target="/ppt/notesSlides/notesSlide7.xml" Id="R2cf11c4bbcb8497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B45EA9-C912-4256-8927-40EFE20FB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AAA90-40B5-48BF-8865-CACBA577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Czy wszystko jasne?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0722D-2BF7-41A6-8ED4-F5ECDDA4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Brak pytań a wspólne rozumienie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F95D2-424D-4FB5-A2C3-20E8AA3EE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Samuel bierze ciszę za potwierdzenie. Tomek i Olek wypełniają luki dwoma różnymi założeniami.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4B1BB-A8AF-4B3C-BC8A-1D6221B38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7501468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3736c7d1a146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D7E4F-D1DC-4C4A-821D-731A9D48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D80C3-E798-46D9-9830-3D57C52B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chyba wszystko. Czy wszystko jest jasne?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D564D-B4EC-4BC3-B978-595C54F5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A9536-FEDE-42AF-806E-496247F97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895686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0d111d32fc44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3230E-0ACA-496F-9152-0AFC41958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F82934-C29D-4A01-B2A2-0C5E7C33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333375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Super, działamy.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DA66B-0C44-4A46-97CF-B5B675A6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362BC1-2199-482B-8F76-0951B490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653766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1f43c5543847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6DB8B2-0923-4C01-B164-78D674BA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7535E-12CF-480A-BBAD-793A104D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1307B-7494-4C23-A09D-815CCB92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942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Najpierw mierzymy.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25710-3A1E-49A4-B9EE-3960246F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03794-FB5B-4B79-8CBA-DA2AFAA5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13100E-5961-412B-8A2B-B192E113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8969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Najpierw budujemy.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CEEB15-FECC-4BFE-91A0-F8D376FB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4E9633-D6BD-4D60-915B-2CF40068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93261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eb810d618848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2B90F1-D2A7-4DA6-9D92-331F8E0C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F0D07-0ECD-4CB2-AD5D-AC94F22E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Jak mogliście zrozumieć to inaczej?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633F7B-375F-4BDC-8CCA-E7F54642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2C34B8-F85D-476B-89D1-4403C223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sprawdziliśmy, czy każdy zrozumiał zadanie tak samo.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7D39C9-5469-4749-95ED-BC26DE7B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BD5674-AF47-4ADB-B629-60356383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89372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160afc0464f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E67A9D-6CB7-4619-AB14-349E7E08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0E3F3-CF44-4F3C-BD44-ADF225B8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powiedz własnymi słowami: co robisz jako pierwsze?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26488-987D-4E3D-936C-FF588427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0CEA4-8A25-4A1E-989E-19E65998F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Teraz widzę, że nie to, co myślałem.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CD8A5-DF4D-4724-A90E-27A8C2AF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15E34D-50E4-4506-BCBB-FEFA7737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391115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1248020B-EE36-403C-86EB-08C2BF3B892B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61F414AB-67AA-4A55-A218-A74D7FCBD7CC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8702289C-8B2B-4265-8E99-70E2FD83BB9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 traktuje brak pytań jak dowód wspólnego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zrozumienia. Tomek i Olek nie chcą zatrzymywać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grupy, więc milczą, a brakujące szczegóły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uzupełniają po swojemu. Jedno potwierdzenie może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wtedy ukrywać dwie różne wersje zadania. Zamiast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pytać, czy wszystko jest jasne, lepiej poprosić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każdą osobę o krótkie podsumowanie pierwszego kroku.</a:t>
            </a:r>
          </a:p>
        </p:txBody>
      </p:sp>
      <p:sp>
        <p:nvSpPr>
          <p:cNvPr id="5" name="">
            <a:extLst>
              <a:ext uri="{FF2B5EF4-FFF2-40B4-BE49-F238E27FC236}">
                <ns3:creationId id="{0CDC284F-6C7A-4347-8BAA-F9C78BEA1405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01DA06C0-7918-4626-B3B7-1BBF9C5F7B1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8702289C-8B2B-4265-8E99-70E2FD83BB9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9942059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2026-09-11T04:44:54.4580000Z</dcterms:created>
  <dcterms:modified xsi:type="dcterms:W3CDTF">2026-09-11T04:44:54.4580000Z</dcterms:modified>
</coreProperties>
</file>