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Default Extension="png" ContentType="image/png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1dbc2a46624422b" /><Relationship Type="http://schemas.openxmlformats.org/officeDocument/2006/relationships/extended-properties" Target="/docProps/app.xml" Id="R01cdc0284c7b40b8" /><Relationship Type="http://schemas.openxmlformats.org/officeDocument/2006/relationships/officeDocument" Target="/ppt/presentation.xml" Id="R5f4eb744a96c42c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2ac59cb3f5f4435"/>
  </p:sldMasterIdLst>
  <p:notesMasterIdLst>
    <p:notesMasterId xmlns:r="http://schemas.openxmlformats.org/officeDocument/2006/relationships" r:id="Rd55717dc66824c7c"/>
  </p:notesMasterIdLst>
  <p:sldIdLst>
    <p:sldId xmlns:r="http://schemas.openxmlformats.org/officeDocument/2006/relationships" id="256" r:id="R05a5eb50018d451c"/>
    <p:sldId xmlns:r="http://schemas.openxmlformats.org/officeDocument/2006/relationships" id="257" r:id="R7fea0013b3604855"/>
    <p:sldId xmlns:r="http://schemas.openxmlformats.org/officeDocument/2006/relationships" id="258" r:id="R2b03908c376e410b"/>
    <p:sldId xmlns:r="http://schemas.openxmlformats.org/officeDocument/2006/relationships" id="259" r:id="R6fbceaeb73ce4868"/>
    <p:sldId xmlns:r="http://schemas.openxmlformats.org/officeDocument/2006/relationships" id="260" r:id="R76ca854e48cc4a59"/>
    <p:sldId xmlns:r="http://schemas.openxmlformats.org/officeDocument/2006/relationships" id="261" r:id="Rd76a2bd43b224c76"/>
    <p:sldId xmlns:r="http://schemas.openxmlformats.org/officeDocument/2006/relationships" id="262" r:id="R5697cc6678e04edf"/>
  </p:sldIdLst>
  <p:sldSz cx="78867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8849b2071240cb" /><Relationship Type="http://schemas.openxmlformats.org/officeDocument/2006/relationships/slideMaster" Target="/ppt/slideMasters/slideMaster1.xml" Id="Re2ac59cb3f5f4435" /><Relationship Type="http://schemas.openxmlformats.org/officeDocument/2006/relationships/notesMaster" Target="/ppt/notesMasters/notesMaster1.xml" Id="Rd55717dc66824c7c" /><Relationship Type="http://schemas.openxmlformats.org/officeDocument/2006/relationships/presProps" Target="/ppt/presProps.xml" Id="R28cc0b7494944cc9" /><Relationship Type="http://schemas.openxmlformats.org/officeDocument/2006/relationships/tableStyles" Target="/ppt/tableStyles.xml" Id="R8485e4bd76714e79" /><Relationship Type="http://schemas.openxmlformats.org/officeDocument/2006/relationships/slide" Target="/ppt/slides/slide1.xml" Id="R05a5eb50018d451c" /><Relationship Type="http://schemas.openxmlformats.org/officeDocument/2006/relationships/slide" Target="/ppt/slides/slide2.xml" Id="R7fea0013b3604855" /><Relationship Type="http://schemas.openxmlformats.org/officeDocument/2006/relationships/slide" Target="/ppt/slides/slide3.xml" Id="R2b03908c376e410b" /><Relationship Type="http://schemas.openxmlformats.org/officeDocument/2006/relationships/slide" Target="/ppt/slides/slide4.xml" Id="R6fbceaeb73ce4868" /><Relationship Type="http://schemas.openxmlformats.org/officeDocument/2006/relationships/slide" Target="/ppt/slides/slide5.xml" Id="R76ca854e48cc4a59" /><Relationship Type="http://schemas.openxmlformats.org/officeDocument/2006/relationships/slide" Target="/ppt/slides/slide6.xml" Id="Rd76a2bd43b224c76" /><Relationship Type="http://schemas.openxmlformats.org/officeDocument/2006/relationships/slide" Target="/ppt/slides/slide7.xml" Id="R5697cc6678e04e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8841552be584d5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053acd3a26c4cea" /><Relationship Type="http://schemas.openxmlformats.org/officeDocument/2006/relationships/notesMaster" Target="/ppt/notesMasters/notesMaster1.xml" Id="R58a6c2a6ceab4aa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1049329d1814ec7" /><Relationship Type="http://schemas.openxmlformats.org/officeDocument/2006/relationships/notesMaster" Target="/ppt/notesMasters/notesMaster1.xml" Id="Rb6a7114569d5447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378e987820c4bb1" /><Relationship Type="http://schemas.openxmlformats.org/officeDocument/2006/relationships/notesMaster" Target="/ppt/notesMasters/notesMaster1.xml" Id="Rd11c3ab36526409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c63f03d4294480a" /><Relationship Type="http://schemas.openxmlformats.org/officeDocument/2006/relationships/notesMaster" Target="/ppt/notesMasters/notesMaster1.xml" Id="R9303074afd3c4a9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79eec8a875946da" /><Relationship Type="http://schemas.openxmlformats.org/officeDocument/2006/relationships/notesMaster" Target="/ppt/notesMasters/notesMaster1.xml" Id="R812906fa4f61486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eb779006aff480d" /><Relationship Type="http://schemas.openxmlformats.org/officeDocument/2006/relationships/notesMaster" Target="/ppt/notesMasters/notesMaster1.xml" Id="Rd21334af8e3848d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12835f8584e4332" /><Relationship Type="http://schemas.openxmlformats.org/officeDocument/2006/relationships/notesMaster" Target="/ppt/notesMasters/notesMaster1.xml" Id="Rfb4ca67e726c4de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pewnie rekomenduje wariant B.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patrzy w dane i pyta o założenia.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zadaje kolejne pytania, a Zosia zaczyna czuć się atakowana.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broni kompetencji, a Tomek nazywa intencję pytań.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Zosia i Tomek odkrywają dwa znaczenia pytań.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Pytania, które brzmią jak atak. Pytanie o metodę a ocena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pyta o założenia, żeby zaufać rekomendacji. Zosia słyszy podważanie jej kompetencji.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Empatyzer pomaga przygotować się do ważnej rozmowy w pracy, uwzględniając konkretną osobę i sytuację.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Słowa kluczowe: Empatyzer, Em, komunikacja w pracy, zarządzanie ludźmi, ważna rozmowa, różnice międzyludzkie.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Tomek buduje zaufanie przez sprawdzenie danych, metody i założeń. Zosia odbiera serię pytań jak publiczny test jej kompetencji, więc zaczyna bronić siebie. Intencję warto nazwać przed pierwszym pytaniem: chcę dobrze zrozumieć wyliczenia, żeby móc poprzeć ten wariant. To oddziela test pomysłu od oceny osoby.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9461b778a8d447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fe528d4fe19468d" /><Relationship Type="http://schemas.openxmlformats.org/officeDocument/2006/relationships/slideLayout" Target="/ppt/slideLayouts/slideLayout1.xml" Id="Rd73ba3400ce8440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73ba3400ce8440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a986fa7dd04271" /><Relationship Type="http://schemas.openxmlformats.org/officeDocument/2006/relationships/notesSlide" Target="/ppt/notesSlides/notesSlide1.xml" Id="R8e713609475a42df" /></Relationships>
</file>

<file path=ppt/slides/_rels/slide2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4aaa9e1709864e68"/><Relationship Type="http://schemas.openxmlformats.org/officeDocument/2006/relationships/image" Target="../media/image.jpeg" Id="R6618f0fb536047be"/><Relationship Type="http://schemas.openxmlformats.org/officeDocument/2006/relationships/notesSlide" Target="/ppt/notesSlides/notesSlide2.xml" Id="R3f17efca15224c97"/></Relationships>
</file>

<file path=ppt/slides/_rels/slide3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145cad50701f4fba"/><Relationship Type="http://schemas.openxmlformats.org/officeDocument/2006/relationships/image" Target="../media/image2.jpeg" Id="Rd914baffadcf48aa"/><Relationship Type="http://schemas.openxmlformats.org/officeDocument/2006/relationships/notesSlide" Target="/ppt/notesSlides/notesSlide3.xml" Id="R16616525bf614878"/></Relationships>
</file>

<file path=ppt/slides/_rels/slide4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382be4f6f4a54c38"/><Relationship Type="http://schemas.openxmlformats.org/officeDocument/2006/relationships/image" Target="../media/image3.jpeg" Id="Rf246552b1a31492d"/><Relationship Type="http://schemas.openxmlformats.org/officeDocument/2006/relationships/notesSlide" Target="/ppt/notesSlides/notesSlide4.xml" Id="R028b2bae8cdf46dd"/></Relationships>
</file>

<file path=ppt/slides/_rels/slide5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0669aa7c628d48d8"/><Relationship Type="http://schemas.openxmlformats.org/officeDocument/2006/relationships/image" Target="../media/image4.jpeg" Id="R557ea65530c746b0"/><Relationship Type="http://schemas.openxmlformats.org/officeDocument/2006/relationships/notesSlide" Target="/ppt/notesSlides/notesSlide5.xml" Id="Ra6f1b00831c141f1"/></Relationships>
</file>

<file path=ppt/slides/_rels/slide6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5c05377964fd4023"/><Relationship Type="http://schemas.openxmlformats.org/officeDocument/2006/relationships/image" Target="../media/image5.jpeg" Id="R9632847c939d4447"/><Relationship Type="http://schemas.openxmlformats.org/officeDocument/2006/relationships/notesSlide" Target="/ppt/notesSlides/notesSlide6.xml" Id="R670a395bceff49a3"/></Relationships>
</file>

<file path=ppt/slides/_rels/slide7.xml.rels><?xml version='1.0' encoding='utf-8'?>
<Relationships xmlns="http://schemas.openxmlformats.org/package/2006/relationships"><Relationship Type="http://schemas.openxmlformats.org/officeDocument/2006/relationships/slideLayout" Target="/ppt/slideLayouts/slideLayout1.xml" Id="R70fa5efcd52b4335"/><Relationship Type="http://schemas.openxmlformats.org/officeDocument/2006/relationships/notesSlide" Target="/ppt/notesSlides/notesSlide7.xml" Id="R081b0263958d4b5f"/><Relationship Id="rIdEmpatyzerAvatar" Type="http://schemas.openxmlformats.org/officeDocument/2006/relationships/image" Target="../media/empatyzer-avatar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51B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E5D6B-AAF0-4BE0-80B4-A31FF1AD2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438150"/>
            <a:ext cx="857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39886"/>
                </a:solidFill>
                <a:latin typeface="Outfit"/>
                <a:ea typeface="Outfit"/>
                <a:cs typeface="Outfit"/>
              </a:rPr>
              <a:t>17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3F059A-603B-4C5C-A1C7-170261684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381125"/>
            <a:ext cx="685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7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37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Pytania, które brzmią jak atak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2495D-F804-4045-BEED-90EAF9583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333750"/>
            <a:ext cx="676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9886"/>
                </a:solidFill>
                <a:latin typeface="Outfit"/>
                <a:ea typeface="Outfit"/>
                <a:cs typeface="Outfit"/>
              </a:defRPr>
            </a:pPr>
            <a:r>
              <a:rPr sz="1950" b="0">
                <a:solidFill>
                  <a:srgbClr val="239886"/>
                </a:solidFill>
                <a:latin typeface="Outfit"/>
                <a:ea typeface="Outfit"/>
                <a:cs typeface="Outfit"/>
              </a:rPr>
              <a:t>Pytanie o metodę a ocena kompetencji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985C6C-23F6-49A9-8602-609BEFEA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267200"/>
            <a:ext cx="6667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725" b="0">
                <a:solidFill>
                  <a:srgbClr val="FEF8FF"/>
                </a:solidFill>
                <a:latin typeface="Outfit"/>
                <a:ea typeface="Outfit"/>
                <a:cs typeface="Outfit"/>
              </a:rPr>
              <a:t>Tomek pyta o założenia, żeby zaufać rekomendacji. Zosia słyszy podważanie jej kompetencji.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1C2B10-DE08-4DBB-AF8B-5C10ADAA5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229350"/>
            <a:ext cx="676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975" b="0">
                <a:solidFill>
                  <a:srgbClr val="CFC5D4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CFC5D4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p14:creationId xmlns:p14="http://schemas.microsoft.com/office/powerpoint/2010/main" val="17183456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18f0fb536047be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A8DC7-356A-44C3-9FDA-9AE2311E60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67DAAC-0C00-4E5B-A0D0-FCE4C8BC1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43815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Rekomenduję wariant B. Najszybciej podniesie wynik.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D141E4-7178-4326-A3B6-4230B1E61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E054CD-0445-4686-8277-FE9D4F7BA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4001220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14baffadcf48a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A4742E-C694-46B0-917E-2723D045E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82FD88-46EF-4DEC-A149-4F589BB79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728716"/>
            <a:ext cx="333375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jakich założeniach oparłaś te wyliczenia?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524B0A-D533-445B-81CB-BF3CE6D3D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576316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AD8675-FAC6-45D5-B179-879CE3A7A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roundRect">
            <a:avLst>
              <a:gd name="adj" fmla="val 28710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Na realnych danych sprzedaży.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2700B0-EAD1-410E-AEBF-D2E1FE870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311D1-68DF-4077-A2E2-740D1116C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199140344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246552b1a31492d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3DF3CD-606C-4FF5-A979-769D7A74B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1C9EF0-903F-47AA-B519-4C9944E1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A sezonowość? Co z odpływem klientów po pierwszym miesiącu?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E5985-489E-4854-8427-AAD8FE8FF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E9895A-7077-4BA2-86A2-04079B382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8D8D31-18B4-49C8-A809-D6902AFA2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94506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Rozstrzeliwuje mnie pytaniami.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CBABEC-376E-4D29-9A1F-0DCF08CE5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D19735-6C7F-4A6F-B051-85EA3191F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9819824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7ea65530c746b0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9B1392-DEC9-4792-B461-DA169113D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C85463-2572-4AEE-8A1D-C31DE7E6D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Tomku, przygotowałam się. Nie musisz podważać wszystkiego.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040829-8D22-4BEA-8D91-03658A027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43475" y="5297424"/>
            <a:ext cx="266700" cy="228600"/>
          </a:xfrm>
          <a:prstGeom xmlns:a="http://schemas.openxmlformats.org/drawingml/2006/main" prst="triangl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60E39E-5B44-48A7-A111-0EDB23B48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5449824"/>
            <a:ext cx="3333750" cy="1141476"/>
          </a:xfrm>
          <a:prstGeom xmlns:a="http://schemas.openxmlformats.org/drawingml/2006/main" prst="roundRect">
            <a:avLst>
              <a:gd name="adj" fmla="val 21696"/>
            </a:avLst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4F2854"/>
            </a:solidFill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Nie podważam ciebie. Sprawdzam, czy mogę zaufać temu wnioskowi.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28341C-9DE2-405A-8C0B-3A158F16E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657D39-39B8-462C-B312-E46390E833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969525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32847c939d4447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78867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FAEFC9-E0F4-4D88-8733-07D7366B1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B54BD6-F508-4EB6-B841-D2CF13EAB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D158C6-5484-4D82-9A65-FBB240DDB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" y="5728716"/>
            <a:ext cx="333375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81248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pytania oznaczały brak zaufania.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E3E5EE-B8D5-48A3-81A3-7022E6D38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53075" y="5566791"/>
            <a:ext cx="171450" cy="1714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7925BB-6B61-4B6A-809A-D31714BA5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5376291"/>
            <a:ext cx="95250" cy="952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F8222-2B83-4853-9BF0-8A4B33E03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5728716"/>
            <a:ext cx="2667000" cy="862584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EF8FF"/>
          </a:solidFill>
          <a:ln xmlns:a="http://schemas.openxmlformats.org/drawingml/2006/main" w="19050">
            <a:solidFill>
              <a:srgbClr val="6D68A8"/>
            </a:solidFill>
          </a:ln>
        </p:spPr>
        <p:txBody>
          <a:bodyPr xmlns:a="http://schemas.openxmlformats.org/drawingml/2006/main" anchor="ctr">
            <a:normAutofit fontScale="76173"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8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Dla mnie są warunkiem zaufania.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4D8C6A-DF74-44A0-A008-72217ACB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4F2854"/>
          </a:solidFill>
          <a:ln xmlns:a="http://schemas.openxmlformats.org/drawingml/2006/main" w="19050">
            <a:solidFill>
              <a:srgbClr val="4F28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3A7786-5F38-465C-A5DE-68645A0F9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" y="171450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960511828"/>
      </p:ext>
    </p:extLst>
  </p:cSld>
</p:sld>
</file>

<file path=ppt/slides/slide7.xml><?xml version="1.0" encoding="utf-8"?>
<p:sld xmlns:a="http://schemas.openxmlformats.org/drawingml/2006/main" xmlns:ns3="http://schemas.microsoft.com/office/drawing/2014/main" xmlns:ns4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EEE8F3"/>
        </a:solidFill>
      </p:bgPr>
    </p:bg>
    <p:spTree>
      <p:nvGrpSpPr>
        <p:cNvPr id="1" name=""/>
        <p:cNvGrpSpPr/>
        <p:nvPr/>
      </p:nvGrpSpPr>
      <p:grpSpPr>
        <a:xfrm/>
      </p:grpSpPr>
      <p:pic>
        <p:nvPicPr>
          <p:cNvPr id="900" name="Em avatar" descr="Em, trenerka Empatyzera"/>
          <p:cNvPicPr>
            <a:picLocks noChangeAspect="1"/>
          </p:cNvPicPr>
          <p:nvPr/>
        </p:nvPicPr>
        <p:blipFill>
          <a:blip r:embed="rIdEmpatyzerAvatar"/>
          <a:stretch>
            <a:fillRect/>
          </a:stretch>
        </p:blipFill>
        <p:spPr>
          <a:xfrm>
            <a:off x="419100" y="4629150"/>
            <a:ext cx="1600200" cy="1600200"/>
          </a:xfrm>
          <a:prstGeom prst="rect">
            <a:avLst/>
          </a:prstGeom>
        </p:spPr>
      </p:pic>
      <p:sp>
        <p:nvSpPr>
          <p:cNvPr id="3" name="">
            <a:extLst>
              <a:ext uri="{FF2B5EF4-FFF2-40B4-BE49-F238E27FC236}">
                <ns3:creationId id="{C65584F1-0D79-49A6-BA12-4F395B5A7849}"/>
              </a:ext>
            </a:extLst>
          </p:cNvPr>
          <p:cNvSpPr>
            <a:spLocks noGrp="1"/>
          </p:cNvSpPr>
          <p:nvPr/>
        </p:nvSpPr>
        <p:spPr>
          <a:xfrm>
            <a:off x="1905000" y="4695825"/>
            <a:ext cx="419100" cy="381000"/>
          </a:xfrm>
          <a:prstGeom prst="triangle">
            <a:avLst/>
          </a:prstGeom>
          <a:solidFill>
            <a:srgbClr val="FEF8FF"/>
          </a:solidFill>
          <a:ln w="19050">
            <a:solidFill>
              <a:srgbClr val="239886"/>
            </a:solidFill>
          </a:ln>
        </p:spPr>
      </p:sp>
      <p:sp>
        <p:nvSpPr>
          <p:cNvPr id="4" name="">
            <a:extLst>
              <a:ext uri="{FF2B5EF4-FFF2-40B4-BE49-F238E27FC236}">
                <ns3:creationId id="{3521CCCF-D8FE-4090-92A1-B41E8E6FC31E}"/>
              </a:ext>
            </a:extLst>
          </p:cNvPr>
          <p:cNvSpPr>
            <a:spLocks noGrp="1"/>
          </p:cNvSpPr>
          <p:nvPr/>
        </p:nvSpPr>
        <p:spPr>
          <a:xfrm>
            <a:off x="1828800" y="647700"/>
            <a:ext cx="5619750" cy="4095750"/>
          </a:xfrm>
          <a:prstGeom prst="roundRect">
            <a:avLst>
              <a:gd name="adj" fmla="val 6977"/>
            </a:avLst>
          </a:prstGeom>
          <a:solidFill>
            <a:srgbClr val="FEF8FF"/>
          </a:solidFill>
          <a:ln w="19050">
            <a:solidFill>
              <a:srgbClr val="239886"/>
            </a:solidFill>
          </a:ln>
        </p:spPr>
        <p:txBody>
          <a:bodyPr anchor="ctr">
            <a:normAutofit fontScale="100000"/>
          </a:bodyPr>
          <a:lstStyle/>
          <a:p>
            <a:pPr>
              <a:defRPr sz="1575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575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/>
            </a:r>
          </a:p>
        </p:txBody>
      </p:sp>
      <p:sp>
        <p:nvSpPr>
          <p:cNvPr id="901" name="Em summary text" descr="Editable Empatyzer summary">
            <a:extLst>
              <a:ext uri="{FF2B5EF4-FFF2-40B4-BE49-F238E27FC236}">
                <ns3:creationId id="{673B317A-6D15-46E1-8724-EFE7C2FF68BB}"/>
              </a:ext>
            </a:extLst>
          </p:cNvPr>
          <p:cNvSpPr>
            <a:spLocks noGrp="1"/>
          </p:cNvSpPr>
          <p:nvPr/>
        </p:nvSpPr>
        <p:spPr>
          <a:xfrm>
            <a:off x="2038350" y="1554480"/>
            <a:ext cx="5353050" cy="2476500"/>
          </a:xfrm>
          <a:prstGeom prst="rect">
            <a:avLst/>
          </a:prstGeom>
          <a:noFill/>
          <a:ln w="0">
            <a:noFill/>
          </a:ln>
        </p:spPr>
        <p:txBody>
          <a:bodyPr anchor="t" lIns="0" tIns="0" rIns="0" bIns="0" wrap="square">
            <a:noAutofit/>
          </a:bodyPr>
          <a:lstStyle/>
          <a:p>
            <a:pPr algn="l">
              <a:defRPr sz="1100" b="1">
                <a:solidFill>
                  <a:srgbClr val="251B34"/>
                </a:solidFill>
                <a:latin typeface="Outfit"/>
                <a:ea typeface="Outfit"/>
                <a:cs typeface="Outfit"/>
              </a:defRPr>
            </a:pP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Tomek buduje zaufanie przez sprawdzenie danych,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metody i założeń. Zosia odbiera serię pytań jak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publiczny test jej kompetencji, więc zaczyna bronić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siebie. Intencję warto nazwać przed pierwszym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pytaniem: chcę dobrze zrozumieć wyliczenia, żeby móc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poprzeć ten wariant. To oddziela test pomysłu od</a:t>
            </a:r>
            <a:b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</a:br>
            <a:r>
              <a:rPr sz="1100" b="1">
                <a:solidFill>
                  <a:srgbClr val="251B34"/>
                </a:solidFill>
                <a:latin typeface="Outfit"/>
                <a:ea typeface="Outfit"/>
                <a:cs typeface="Outfit"/>
              </a:rPr>
              <a:t>oceny osoby.</a:t>
            </a:r>
          </a:p>
        </p:txBody>
      </p:sp>
      <p:sp>
        <p:nvSpPr>
          <p:cNvPr id="5" name="">
            <a:extLst>
              <a:ext uri="{FF2B5EF4-FFF2-40B4-BE49-F238E27FC236}">
                <ns3:creationId id="{E5B253F7-DFA8-4CC1-9B52-57BE6A9AC402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ellipse">
            <a:avLst/>
          </a:prstGeom>
          <a:solidFill>
            <a:srgbClr val="4F2854"/>
          </a:solidFill>
          <a:ln w="19050">
            <a:solidFill>
              <a:srgbClr val="4F2854"/>
            </a:solidFill>
          </a:ln>
        </p:spPr>
      </p:sp>
      <p:sp>
        <p:nvSpPr>
          <p:cNvPr id="6" name="">
            <a:extLst>
              <a:ext uri="{FF2B5EF4-FFF2-40B4-BE49-F238E27FC236}">
                <ns3:creationId id="{CC522EB3-2DEE-4ED2-A678-A137E855556D}"/>
              </a:ext>
            </a:extLst>
          </p:cNvPr>
          <p:cNvSpPr>
            <a:spLocks noGrp="1"/>
          </p:cNvSpPr>
          <p:nvPr/>
        </p:nvSpPr>
        <p:spPr>
          <a:xfrm>
            <a:off x="171450" y="171450"/>
            <a:ext cx="51435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1650" b="1">
                <a:solidFill>
                  <a:srgbClr val="FEF8FF"/>
                </a:solidFill>
                <a:latin typeface="Outfit"/>
                <a:ea typeface="Outfit"/>
                <a:cs typeface="Outfit"/>
              </a:defRPr>
            </a:pPr>
            <a:r>
              <a:rPr sz="1650" b="1">
                <a:solidFill>
                  <a:srgbClr val="FEF8FF"/>
                </a:solidFill>
                <a:latin typeface="Outfit"/>
                <a:ea typeface="Outfit"/>
                <a:cs typeface="Outfit"/>
              </a:rPr>
              <a:t>6</a:t>
            </a:r>
          </a:p>
        </p:txBody>
      </p:sp>
      <p:sp>
        <p:nvSpPr>
          <p:cNvPr id="7" name="">
            <a:extLst>
              <a:ext uri="{FF2B5EF4-FFF2-40B4-BE49-F238E27FC236}">
                <ns3:creationId id="{673B317A-6D15-46E1-8724-EFE7C2FF68BB}"/>
              </a:ext>
            </a:extLst>
          </p:cNvPr>
          <p:cNvSpPr>
            <a:spLocks noGrp="1"/>
          </p:cNvSpPr>
          <p:nvPr/>
        </p:nvSpPr>
        <p:spPr>
          <a:xfrm>
            <a:off x="2381250" y="6324600"/>
            <a:ext cx="5048250" cy="2476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 fontScale="100000"/>
          </a:bodyPr>
          <a:lstStyle/>
          <a:p>
            <a:pPr>
              <a:defRPr sz="975" b="0">
                <a:solidFill>
                  <a:srgbClr val="8E8195"/>
                </a:solidFill>
                <a:latin typeface="Outfit"/>
                <a:ea typeface="Outfit"/>
                <a:cs typeface="Outfit"/>
              </a:defRPr>
            </a:pPr>
            <a:r>
              <a:rPr sz="975" b="0">
                <a:solidFill>
                  <a:srgbClr val="8E8195"/>
                </a:solidFill>
                <a:latin typeface="Outfit"/>
                <a:ea typeface="Outfit"/>
                <a:cs typeface="Outfit"/>
              </a:rPr>
              <a:t>EMPATYZER · PRZED WAŻNĄ ROZMOWĄ</a:t>
            </a:r>
          </a:p>
        </p:txBody>
      </p:sp>
    </p:spTree>
    <p:extLst>
      <p:ext uri="{BB962C8B-B14F-4D97-AF65-F5344CB8AC3E}">
        <ns4:creationId val="106284553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2026-09-11T04:44:53.7910000Z</dcterms:created>
  <dcterms:modified xsi:type="dcterms:W3CDTF">2026-09-11T04:44:53.7910000Z</dcterms:modified>
</coreProperties>
</file>