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e4a3dc89dd7462a" /><Relationship Type="http://schemas.openxmlformats.org/officeDocument/2006/relationships/extended-properties" Target="/docProps/app.xml" Id="R530ebd92e2eb4d64" /><Relationship Type="http://schemas.openxmlformats.org/officeDocument/2006/relationships/officeDocument" Target="/ppt/presentation.xml" Id="R2264e6c2586e45a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2b939e1b0a0488e"/>
  </p:sldMasterIdLst>
  <p:notesMasterIdLst>
    <p:notesMasterId xmlns:r="http://schemas.openxmlformats.org/officeDocument/2006/relationships" r:id="R4b667a50d74d4df2"/>
  </p:notesMasterIdLst>
  <p:sldIdLst>
    <p:sldId xmlns:r="http://schemas.openxmlformats.org/officeDocument/2006/relationships" id="256" r:id="R06d8c5fa2a864747"/>
    <p:sldId xmlns:r="http://schemas.openxmlformats.org/officeDocument/2006/relationships" id="257" r:id="R4d46fc0d6d594e35"/>
    <p:sldId xmlns:r="http://schemas.openxmlformats.org/officeDocument/2006/relationships" id="258" r:id="Rf78b741f67114268"/>
    <p:sldId xmlns:r="http://schemas.openxmlformats.org/officeDocument/2006/relationships" id="259" r:id="R92c9e919b9854c30"/>
    <p:sldId xmlns:r="http://schemas.openxmlformats.org/officeDocument/2006/relationships" id="260" r:id="R442364aa9ecb44e6"/>
    <p:sldId xmlns:r="http://schemas.openxmlformats.org/officeDocument/2006/relationships" id="261" r:id="R7cfda30bcccd4636"/>
    <p:sldId xmlns:r="http://schemas.openxmlformats.org/officeDocument/2006/relationships" id="262" r:id="R7e82cf4edb584518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b0eaf218e714de2" /><Relationship Type="http://schemas.openxmlformats.org/officeDocument/2006/relationships/slideMaster" Target="/ppt/slideMasters/slideMaster1.xml" Id="Re2b939e1b0a0488e" /><Relationship Type="http://schemas.openxmlformats.org/officeDocument/2006/relationships/notesMaster" Target="/ppt/notesMasters/notesMaster1.xml" Id="R4b667a50d74d4df2" /><Relationship Type="http://schemas.openxmlformats.org/officeDocument/2006/relationships/presProps" Target="/ppt/presProps.xml" Id="R89c69c0dbf16441a" /><Relationship Type="http://schemas.openxmlformats.org/officeDocument/2006/relationships/tableStyles" Target="/ppt/tableStyles.xml" Id="R58668e2afa084cfa" /><Relationship Type="http://schemas.openxmlformats.org/officeDocument/2006/relationships/slide" Target="/ppt/slides/slide1.xml" Id="R06d8c5fa2a864747" /><Relationship Type="http://schemas.openxmlformats.org/officeDocument/2006/relationships/slide" Target="/ppt/slides/slide2.xml" Id="R4d46fc0d6d594e35" /><Relationship Type="http://schemas.openxmlformats.org/officeDocument/2006/relationships/slide" Target="/ppt/slides/slide3.xml" Id="Rf78b741f67114268" /><Relationship Type="http://schemas.openxmlformats.org/officeDocument/2006/relationships/slide" Target="/ppt/slides/slide4.xml" Id="R92c9e919b9854c30" /><Relationship Type="http://schemas.openxmlformats.org/officeDocument/2006/relationships/slide" Target="/ppt/slides/slide5.xml" Id="R442364aa9ecb44e6" /><Relationship Type="http://schemas.openxmlformats.org/officeDocument/2006/relationships/slide" Target="/ppt/slides/slide6.xml" Id="R7cfda30bcccd4636" /><Relationship Type="http://schemas.openxmlformats.org/officeDocument/2006/relationships/slide" Target="/ppt/slides/slide7.xml" Id="R7e82cf4edb58451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590add818c946d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88c045456a742c9" /><Relationship Type="http://schemas.openxmlformats.org/officeDocument/2006/relationships/notesMaster" Target="/ppt/notesMasters/notesMaster1.xml" Id="R4b9028d9b001456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f640df482914c27" /><Relationship Type="http://schemas.openxmlformats.org/officeDocument/2006/relationships/notesMaster" Target="/ppt/notesMasters/notesMaster1.xml" Id="R34aa9ad5861142d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3637037be574747" /><Relationship Type="http://schemas.openxmlformats.org/officeDocument/2006/relationships/notesMaster" Target="/ppt/notesMasters/notesMaster1.xml" Id="R347cac067a47411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18d61619a3e4566" /><Relationship Type="http://schemas.openxmlformats.org/officeDocument/2006/relationships/notesMaster" Target="/ppt/notesMasters/notesMaster1.xml" Id="Rc9491286a629402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1db3bd658b447db" /><Relationship Type="http://schemas.openxmlformats.org/officeDocument/2006/relationships/notesMaster" Target="/ppt/notesMasters/notesMaster1.xml" Id="R7aadd44c218b402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03d3e30882f49e9" /><Relationship Type="http://schemas.openxmlformats.org/officeDocument/2006/relationships/notesMaster" Target="/ppt/notesMasters/notesMaster1.xml" Id="R55e19bb2f709487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17160e4e8f84f48" /><Relationship Type="http://schemas.openxmlformats.org/officeDocument/2006/relationships/notesMaster" Target="/ppt/notesMasters/notesMaster1.xml" Id="R69e856cbbccc409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Nie było mojej kolejki. Spontaniczne wejście a nieprzerywanie innym.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widzi ciszę Amiry jako brak pomysłów. Amira czeka na pauzę, której w rozmowie nie ma.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Nie było mojej kolejki. Spontaniczne wejście a nieprzerywanie innym.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widzi ciszę Amiry jako brak pomysłów. Amira czeka na pauzę, której w rozmowie nie ma.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Podczas szybkiej burzy mózgów Zosia zaprasza do zgłaszania pomysłów.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Nie było mojej kolejki. Spontaniczne wejście a nieprzerywanie innym.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widzi ciszę Amiry jako brak pomysłów. Amira czeka na pauzę, której w rozmowie nie ma.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chce wejść do rozmowy, ale ktoś zaczyna mówić przed nią.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Nie było mojej kolejki. Spontaniczne wejście a nieprzerywanie innym.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widzi ciszę Amiry jako brak pomysłów. Amira czeka na pauzę, której w rozmowie nie ma.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Kolejna osoba przejmuje głos, a Zosia źle odczytuje ciszę Amiry.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Nie było mojej kolejki. Spontaniczne wejście a nieprzerywanie innym.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widzi ciszę Amiry jako brak pomysłów. Amira czeka na pauzę, której w rozmowie nie ma.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Po spotkaniu Zosia prosi Amirę o większą aktywność.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Nie było mojej kolejki. Spontaniczne wejście a nieprzerywanie innym.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widzi ciszę Amiry jako brak pomysłów. Amira czeka na pauzę, której w rozmowie nie ma.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pokazuje notatki i wyjaśnia, że czekała na miejsce w rozmowie.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Nie było mojej kolejki. Spontaniczne wejście a nieprzerywanie innym.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widzi ciszę Amiry jako brak pomysłów. Amira czeka na pauzę, której w rozmowie nie ma.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traktuje szybkie wejście w rozmowę jako oznakę zaangażowania. Amira okazuje szacunek, nie wchodząc innym w słowo. W spotkaniu bez pauz trzy dobre pomysły pozostają w notesie, a cisza wygląda jak brak wkładu. Pomaga prosta reguła: świadomie zostawiać przerwy albo po kolei zapraszać osoby do głosu.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2794f2611742c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f153e88cbc1491b" /><Relationship Type="http://schemas.openxmlformats.org/officeDocument/2006/relationships/slideLayout" Target="/ppt/slideLayouts/slideLayout1.xml" Id="R7a5a8e1e851b4e6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a5a8e1e851b4e6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2bd9d59d0e43e7" /><Relationship Type="http://schemas.openxmlformats.org/officeDocument/2006/relationships/notesSlide" Target="/ppt/notesSlides/notesSlide1.xml" Id="R0d134457ab1c410f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2e6df12937fd4aa8"/><Relationship Type="http://schemas.openxmlformats.org/officeDocument/2006/relationships/image" Target="../media/image.jpeg" Id="R1ee41c48322447dc"/><Relationship Type="http://schemas.openxmlformats.org/officeDocument/2006/relationships/notesSlide" Target="/ppt/notesSlides/notesSlide2.xml" Id="R9f97adbb3a49410f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ffdae388a414a0d"/><Relationship Type="http://schemas.openxmlformats.org/officeDocument/2006/relationships/image" Target="../media/image2.jpeg" Id="Rd5d536c3b062425e"/><Relationship Type="http://schemas.openxmlformats.org/officeDocument/2006/relationships/notesSlide" Target="/ppt/notesSlides/notesSlide3.xml" Id="R92330dcfba9d40c7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0e87d7138e1408f"/><Relationship Type="http://schemas.openxmlformats.org/officeDocument/2006/relationships/image" Target="../media/image3.jpeg" Id="R0c796a1d8b234e4f"/><Relationship Type="http://schemas.openxmlformats.org/officeDocument/2006/relationships/notesSlide" Target="/ppt/notesSlides/notesSlide4.xml" Id="Rd1e07b5623744ee5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a548ffae02b4b60"/><Relationship Type="http://schemas.openxmlformats.org/officeDocument/2006/relationships/image" Target="../media/image4.jpeg" Id="Rb89c6564ca564c49"/><Relationship Type="http://schemas.openxmlformats.org/officeDocument/2006/relationships/notesSlide" Target="/ppt/notesSlides/notesSlide5.xml" Id="R4cd2b5c4d2514616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16f1399493f4ec9"/><Relationship Type="http://schemas.openxmlformats.org/officeDocument/2006/relationships/image" Target="../media/image5.jpeg" Id="R10888a67fa884377"/><Relationship Type="http://schemas.openxmlformats.org/officeDocument/2006/relationships/notesSlide" Target="/ppt/notesSlides/notesSlide6.xml" Id="Rc63cb6f703584926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64bb81cf6434921"/><Relationship Type="http://schemas.openxmlformats.org/officeDocument/2006/relationships/notesSlide" Target="/ppt/notesSlides/notesSlide7.xml" Id="Ra0420aa103b24ed4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47A43C-1ED7-4AE9-AE17-7582415E5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16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7E0D05-CA73-493E-8C73-97C008A52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Nie było mojej kolejki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78C0F2-D5E9-42FD-BB24-CA501DA16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Spontaniczne wejście a nieprzerywanie innym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C903BF-4203-4159-B902-7247A9E35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Zosia widzi ciszę Amiry jako brak pomysłów. Amira czeka na pauzę, której w rozmowie nie ma.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ADB2CF-F592-4717-8DB7-D20C210E7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p14:creationId xmlns:p14="http://schemas.microsoft.com/office/powerpoint/2010/main" val="15283867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e41c48322447d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432649-49BE-4515-A6FD-94E0090E2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7150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FFF32A-DF5E-483C-A40A-C80875169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867400"/>
            <a:ext cx="3333750" cy="723900"/>
          </a:xfrm>
          <a:prstGeom xmlns:a="http://schemas.openxmlformats.org/drawingml/2006/main" prst="roundRect">
            <a:avLst>
              <a:gd name="adj" fmla="val 34211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Dobra, dawajcie pomysły.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09ACF2-C863-4B9C-B081-FA69BF070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3D65D0-282D-492B-B859-FDED68760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473162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d536c3b062425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E6E13D-7CFA-4860-A353-A9666BAD3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296C21-2695-404C-8CFC-6512599D4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E8BF4D-78D6-4BB2-99A6-C02AF9FA8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28716"/>
            <a:ext cx="333375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75456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Nie będę przerywać. Poczekam na chwilę ciszy.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C36F90-5D48-4EB4-BBA3-83E9BA35D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7150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F09BDC-9E7C-4D01-B117-998C7A199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867400"/>
            <a:ext cx="2667000" cy="723900"/>
          </a:xfrm>
          <a:prstGeom xmlns:a="http://schemas.openxmlformats.org/drawingml/2006/main" prst="roundRect">
            <a:avLst>
              <a:gd name="adj" fmla="val 34211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Tak! Kto następny?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927AD4-2AA2-4189-B11E-6E8C8771A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4A7B42-4475-4143-9383-092C0B94B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2276894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796a1d8b234e4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091FB4-F0EA-4D2A-AFB1-D50BE617C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7F6BBD-487C-4360-A803-944A7AADE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68B1EE-C11C-4082-81A4-8A02454A0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333375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4506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Amira znowu nic nie wnosi.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9A11AB-F173-4F6F-BB23-DB48CFC65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A679E6-E86D-4CCA-836C-F7F771FD6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498894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9c6564ca564c4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E41260-A78B-4095-BFFF-CCE81FA7A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PO SPOTKANIU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298AC6-1C83-47D5-84A1-C47098385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5C08CE-9B49-45D5-B4F0-01CABEB34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Amira, potrzebuję od ciebie więcej aktywności na spotkaniach.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5D9EDF-4E9D-47C4-A688-46A3CA3C8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8168FC-6153-4F2F-A3AE-3FFAFB4B8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728716"/>
            <a:ext cx="26670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Miałam trzy propozycje.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EF62DE-63B1-484C-BDA2-8FF041B34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AFCF89-20BA-4F3F-9E0B-FAC2AA9D7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96324098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888a67fa88437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8AB609-AAE4-424A-BCB7-A8B9E8E56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1E38E6-C9BF-4095-B790-820FBD221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26670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To czemu ich nie powiedziałaś?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F024AB-A786-416A-A733-436D854A3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14C4EB-99CB-4151-BC50-BE786E982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Czekałam, aż ktoś skończy i zrobi się miejsce na moją wypowiedź.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3A4BAF-B9CA-4E4C-AA29-56422FB40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853851-3E26-4383-8318-CD3A16DA6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30726776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CC1B10CC-699D-474B-A86A-B404E0161C83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2837EBD8-3D77-43EF-811A-E2C639841C7F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FCDBDDF4-3CB9-4E29-8DF7-58E1EBB97307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Zosia traktuje szybkie wejście w rozmowę jako oznakę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zaangażowania. Amira okazuje szacunek, nie wchodząc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innym w słowo. W spotkaniu bez pauz trzy dobre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pomysły pozostają w notesie, a cisza wygląda jak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brak wkładu. Pomaga prosta reguła: świadomie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zostawiać przerwy albo po kolei zapraszać osoby do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głosu.</a:t>
            </a:r>
          </a:p>
        </p:txBody>
      </p:sp>
      <p:sp>
        <p:nvSpPr>
          <p:cNvPr id="5" name="">
            <a:extLst>
              <a:ext uri="{FF2B5EF4-FFF2-40B4-BE49-F238E27FC236}">
                <ns3:creationId id="{AEC82981-28B8-474D-A2CF-631A836BECFE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1A7AAB1B-0F2E-4C81-B358-BDA51D1416E1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FCDBDDF4-3CB9-4E29-8DF7-58E1EBB97307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43481225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2026-09-11T04:44:53.0710000Z</dcterms:created>
  <dcterms:modified xsi:type="dcterms:W3CDTF">2026-09-11T04:44:53.0710000Z</dcterms:modified>
</coreProperties>
</file>