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9e49b9a64b428a" /><Relationship Type="http://schemas.openxmlformats.org/officeDocument/2006/relationships/extended-properties" Target="/docProps/app.xml" Id="Rf407aa193bca4a3b" /><Relationship Type="http://schemas.openxmlformats.org/officeDocument/2006/relationships/officeDocument" Target="/ppt/presentation.xml" Id="R143fae8ffd3540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2cbcd4dc6348eb"/>
  </p:sldMasterIdLst>
  <p:notesMasterIdLst>
    <p:notesMasterId xmlns:r="http://schemas.openxmlformats.org/officeDocument/2006/relationships" r:id="R4af219b28cd84fe6"/>
  </p:notesMasterIdLst>
  <p:sldIdLst>
    <p:sldId xmlns:r="http://schemas.openxmlformats.org/officeDocument/2006/relationships" id="256" r:id="R27acdb5808c6441b"/>
    <p:sldId xmlns:r="http://schemas.openxmlformats.org/officeDocument/2006/relationships" id="257" r:id="R9067d0c741564e4e"/>
    <p:sldId xmlns:r="http://schemas.openxmlformats.org/officeDocument/2006/relationships" id="258" r:id="R34e83e60d3bc458e"/>
    <p:sldId xmlns:r="http://schemas.openxmlformats.org/officeDocument/2006/relationships" id="259" r:id="R4d4ead6fb4634eca"/>
    <p:sldId xmlns:r="http://schemas.openxmlformats.org/officeDocument/2006/relationships" id="260" r:id="R0531cbac850640d0"/>
    <p:sldId xmlns:r="http://schemas.openxmlformats.org/officeDocument/2006/relationships" id="261" r:id="Rb46e4a4f8a87434a"/>
    <p:sldId xmlns:r="http://schemas.openxmlformats.org/officeDocument/2006/relationships" id="262" r:id="R1f16329d6d8a4655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c945b398c24047" /><Relationship Type="http://schemas.openxmlformats.org/officeDocument/2006/relationships/slideMaster" Target="/ppt/slideMasters/slideMaster1.xml" Id="Rc42cbcd4dc6348eb" /><Relationship Type="http://schemas.openxmlformats.org/officeDocument/2006/relationships/notesMaster" Target="/ppt/notesMasters/notesMaster1.xml" Id="R4af219b28cd84fe6" /><Relationship Type="http://schemas.openxmlformats.org/officeDocument/2006/relationships/presProps" Target="/ppt/presProps.xml" Id="Ra8a8d15b67a44141" /><Relationship Type="http://schemas.openxmlformats.org/officeDocument/2006/relationships/tableStyles" Target="/ppt/tableStyles.xml" Id="R955fa8bc916943ff" /><Relationship Type="http://schemas.openxmlformats.org/officeDocument/2006/relationships/slide" Target="/ppt/slides/slide1.xml" Id="R27acdb5808c6441b" /><Relationship Type="http://schemas.openxmlformats.org/officeDocument/2006/relationships/slide" Target="/ppt/slides/slide2.xml" Id="R9067d0c741564e4e" /><Relationship Type="http://schemas.openxmlformats.org/officeDocument/2006/relationships/slide" Target="/ppt/slides/slide3.xml" Id="R34e83e60d3bc458e" /><Relationship Type="http://schemas.openxmlformats.org/officeDocument/2006/relationships/slide" Target="/ppt/slides/slide4.xml" Id="R4d4ead6fb4634eca" /><Relationship Type="http://schemas.openxmlformats.org/officeDocument/2006/relationships/slide" Target="/ppt/slides/slide5.xml" Id="R0531cbac850640d0" /><Relationship Type="http://schemas.openxmlformats.org/officeDocument/2006/relationships/slide" Target="/ppt/slides/slide6.xml" Id="Rb46e4a4f8a87434a" /><Relationship Type="http://schemas.openxmlformats.org/officeDocument/2006/relationships/slide" Target="/ppt/slides/slide7.xml" Id="R1f16329d6d8a46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32e27d785a45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800f997a174364" /><Relationship Type="http://schemas.openxmlformats.org/officeDocument/2006/relationships/notesMaster" Target="/ppt/notesMasters/notesMaster1.xml" Id="Rdf0a3b7e672d48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caf78c5231447d" /><Relationship Type="http://schemas.openxmlformats.org/officeDocument/2006/relationships/notesMaster" Target="/ppt/notesMasters/notesMaster1.xml" Id="R6a4ad7568cd649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af7774f2804dda" /><Relationship Type="http://schemas.openxmlformats.org/officeDocument/2006/relationships/notesMaster" Target="/ppt/notesMasters/notesMaster1.xml" Id="R760ae709ba3746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7055b87c644d61" /><Relationship Type="http://schemas.openxmlformats.org/officeDocument/2006/relationships/notesMaster" Target="/ppt/notesMasters/notesMaster1.xml" Id="R21c79499f6444f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59190d8ca6a463d" /><Relationship Type="http://schemas.openxmlformats.org/officeDocument/2006/relationships/notesMaster" Target="/ppt/notesMasters/notesMaster1.xml" Id="Rae18e0208b0b470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26bd901cfb46aa" /><Relationship Type="http://schemas.openxmlformats.org/officeDocument/2006/relationships/notesMaster" Target="/ppt/notesMasters/notesMaster1.xml" Id="R4b418a3fe31c42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10f5b4e4f14954" /><Relationship Type="http://schemas.openxmlformats.org/officeDocument/2006/relationships/notesMaster" Target="/ppt/notesMasters/notesMaster1.xml" Id="R38f77c84078c4e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Wyjaśnienie czy wymówka?. Chronologia przyczyn a skutek i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zaczyna od historii problemu. Anna potrzebuje najpierw usłyszeć skutek i plan działania.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Wyjaśnienie czy wymówka?. Chronologia przyczyn a skutek i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zaczyna od historii problemu. Anna potrzebuje najpierw usłyszeć skutek i plan działania.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pyta Olka o jednodniowe opóźnienie.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Wyjaśnienie czy wymówka?. Chronologia przyczyn a skutek i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zaczyna od historii problemu. Anna potrzebuje najpierw usłyszeć skutek i plan działania.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zaczyna od długiego łańcucha technicznych przyczyn.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Wyjaśnienie czy wymówka?. Chronologia przyczyn a skutek i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zaczyna od historii problemu. Anna potrzebuje najpierw usłyszeć skutek i plan działania.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tłumaczy się dalej, a Anna prosi o skutek i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Wyjaśnienie czy wymówka?. Chronologia przyczyn a skutek i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zaczyna od historii problemu. Anna potrzebuje najpierw usłyszeć skutek i plan działania.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podaje te same fakty w innej kolejności.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Wyjaśnienie czy wymówka?. Chronologia przyczyn a skutek i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zaczyna od historii problemu. Anna potrzebuje najpierw usłyszeć skutek i plan działania.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od razu rozumie sytuację, a Olek widzi różnicę.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Wyjaśnienie czy wymówka?. Chronologia przyczyn a skutek i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zaczyna od historii problemu. Anna potrzebuje najpierw usłyszeć skutek i plan działania.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zaczyna od przyczyn, bo chce uczciwie odtworzyć, co się wydarzyło. Anna najpierw potrzebuje wiedzieć, jaki jest skutek, co dzieje się teraz i kiedy problem zostanie rozwiązany. Te same fakty podane chronologicznie brzmią jej jak obrona. Kolejność skutek — działanie — termin — przyczyna brzmi jak wzięcie odpowiedzialności.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20505f215a44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b6c7f3af754ac1" /><Relationship Type="http://schemas.openxmlformats.org/officeDocument/2006/relationships/slideLayout" Target="/ppt/slideLayouts/slideLayout1.xml" Id="R1b61c3949ab449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61c3949ab449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b11992f7f54e67" /><Relationship Type="http://schemas.openxmlformats.org/officeDocument/2006/relationships/notesSlide" Target="/ppt/notesSlides/notesSlide1.xml" Id="R6ba576d1e2214f3c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edd03e0487d437f"/><Relationship Type="http://schemas.openxmlformats.org/officeDocument/2006/relationships/image" Target="../media/image.jpeg" Id="Rec6f57c146a04e4e"/><Relationship Type="http://schemas.openxmlformats.org/officeDocument/2006/relationships/notesSlide" Target="/ppt/notesSlides/notesSlide2.xml" Id="Re2733e4e4e2b4272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fe831de12f64711"/><Relationship Type="http://schemas.openxmlformats.org/officeDocument/2006/relationships/image" Target="../media/image2.jpeg" Id="Re05cff35b741401f"/><Relationship Type="http://schemas.openxmlformats.org/officeDocument/2006/relationships/notesSlide" Target="/ppt/notesSlides/notesSlide3.xml" Id="R9325bd3271834f84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ea76e18a3c74001"/><Relationship Type="http://schemas.openxmlformats.org/officeDocument/2006/relationships/image" Target="../media/image3.jpeg" Id="R8b61465b852440bc"/><Relationship Type="http://schemas.openxmlformats.org/officeDocument/2006/relationships/notesSlide" Target="/ppt/notesSlides/notesSlide4.xml" Id="R9538132244814749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f2b891c65074182"/><Relationship Type="http://schemas.openxmlformats.org/officeDocument/2006/relationships/image" Target="../media/image4.jpeg" Id="R307b7f17a0fe4431"/><Relationship Type="http://schemas.openxmlformats.org/officeDocument/2006/relationships/notesSlide" Target="/ppt/notesSlides/notesSlide5.xml" Id="Rdc0dbb0673fd4e48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b3c3f37260e4b80"/><Relationship Type="http://schemas.openxmlformats.org/officeDocument/2006/relationships/image" Target="../media/image5.jpeg" Id="R806bfc6008254cb3"/><Relationship Type="http://schemas.openxmlformats.org/officeDocument/2006/relationships/notesSlide" Target="/ppt/notesSlides/notesSlide6.xml" Id="R4d5dd0557fe84491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1e2f858230940d5"/><Relationship Type="http://schemas.openxmlformats.org/officeDocument/2006/relationships/notesSlide" Target="/ppt/notesSlides/notesSlide7.xml" Id="R8e3a2c95aaee45c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42AB71-BF76-476B-8736-D250CF40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83F9A3-713D-4F5E-AA36-A43ECC3C6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Wyjaśnienie czy wymówka?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63086E-9AF2-40B4-AD9A-4F9CDF599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Chronologia przyczyn a skutek 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B041CF-47D5-476B-AA4A-DFE69344E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Olek zaczyna od historii problemu. Anna potrzebuje najpierw usłyszeć skutek i plan działania.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7901B-0F53-4613-B089-A5BAAD0FB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7864567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6f57c146a04e4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0637A-6F87-45C1-AD44-1724575F6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A4DA7D-B59D-40C0-8759-70200C75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Olek, dlaczego oddajemy to dzień później?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3DAAC-FFE6-4794-AC0D-FDFEE0F7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4B9B8D-53C5-4B2C-B5BB-4B295A9CE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685626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5cff35b741401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4ED08C-9D5E-4C38-ACD3-E0E7E0313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32833A-FBB3-4B6C-A931-F3321B7D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Najpierw zmieniła się odpowiedź API, a potem okazało się, że biblioteka…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18FA5A-22D1-4E92-9389-4C1F8BE74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179B6-BDAE-4B63-A69E-079DEC8C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224E27-36D0-4F0C-88C1-64ABB7F8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Wymówki.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0A4E27-CCF0-4A31-9D5D-B055DE737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70DA7-53C0-41E8-AB55-416C702FF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40247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61465b852440b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AF57A-4EC3-43B4-A4B7-1A1D4FAA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ABD83-2A8E-4A3E-AB42-8E8B4B7E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Naprawdę próbowałem, ale…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25A936-95DA-4857-A8BD-1D272B70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8E333E-7BBE-4793-ACE3-EF15B129B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Najpierw powiedz, jaki jest skutek i co teraz zrobisz.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66F06-951C-47B0-9F50-1199E321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E60C05-0324-4455-8ABA-B192A953B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331489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7b7f17a0fe443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10A64E-BB4D-482C-8900-F7DF2FBB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7909C5-567D-4C9E-954B-E1C74756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449824"/>
            <a:ext cx="438150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9948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Będziemy dzień później. Dziś naprawiam błąd, jutro do 12.00 wysyłam. Przyczyną była zmiana API.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47D921-86E9-4900-B630-57D89E20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BF3446-188D-45E8-8959-D551ECD3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766465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6bfc6008254cb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52AE58-1601-4746-9B90-547279DF8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A3D9A4-09EF-4A84-8D2E-ADB5B9B64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Dobrze. Teraz widzę skutek i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3BB4C-9590-4F31-9107-83A84E3C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8D079F-EAAB-4F20-8EDF-8CD6738B3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CAF93D-7E05-4DE9-8B1B-FEA3EA3F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 same fakty.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84A2BE-7F9A-45D0-A023-AFE4FEA68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8491B2-FCA9-402E-B889-68233D6C1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97872613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AE849054-B782-4C48-94E6-5BBBED1C6F69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443A7A2D-51A9-4F1A-9A07-89D07EC7E4C5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74463027-3EA2-4833-B662-E5638B3F7C75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 zaczyna od przyczyn, bo chce uczciwie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odtworzyć, co się wydarzyło. Anna najpierw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potrzebuje wiedzieć, jaki jest skutek, co dzieje się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teraz i kiedy problem zostanie rozwiązany. Te same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fakty podane chronologicznie brzmią jej jak obrona.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Kolejność skutek — działanie — termin — przyczyna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brzmi jak wzięcie odpowiedzialności.</a:t>
            </a:r>
          </a:p>
        </p:txBody>
      </p:sp>
      <p:sp>
        <p:nvSpPr>
          <p:cNvPr id="5" name="">
            <a:extLst>
              <a:ext uri="{FF2B5EF4-FFF2-40B4-BE49-F238E27FC236}">
                <ns3:creationId id="{65EDB854-11EF-4375-9F87-C8C89B2E4799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C9FFE48D-DFD3-4368-8B44-53BDFD099C1A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74463027-3EA2-4833-B662-E5638B3F7C75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8498837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2026-09-11T04:44:52.4180000Z</dcterms:created>
  <dcterms:modified xsi:type="dcterms:W3CDTF">2026-09-11T04:44:52.4180000Z</dcterms:modified>
</coreProperties>
</file>