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c9db14075644146" /><Relationship Type="http://schemas.openxmlformats.org/officeDocument/2006/relationships/extended-properties" Target="/docProps/app.xml" Id="R1cea43287a8f41b9" /><Relationship Type="http://schemas.openxmlformats.org/officeDocument/2006/relationships/officeDocument" Target="/ppt/presentation.xml" Id="Rcfb993d399304b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b321f62e794c13"/>
  </p:sldMasterIdLst>
  <p:notesMasterIdLst>
    <p:notesMasterId xmlns:r="http://schemas.openxmlformats.org/officeDocument/2006/relationships" r:id="Rc5808d32801b49b8"/>
  </p:notesMasterIdLst>
  <p:sldIdLst>
    <p:sldId xmlns:r="http://schemas.openxmlformats.org/officeDocument/2006/relationships" id="256" r:id="R201fc38c1fa34c86"/>
    <p:sldId xmlns:r="http://schemas.openxmlformats.org/officeDocument/2006/relationships" id="257" r:id="Rc6a2ffae81064c2f"/>
    <p:sldId xmlns:r="http://schemas.openxmlformats.org/officeDocument/2006/relationships" id="258" r:id="Rc53b0c0236b046ab"/>
    <p:sldId xmlns:r="http://schemas.openxmlformats.org/officeDocument/2006/relationships" id="259" r:id="Rf45c23487d9347fd"/>
    <p:sldId xmlns:r="http://schemas.openxmlformats.org/officeDocument/2006/relationships" id="260" r:id="Ra1318add01554e34"/>
    <p:sldId xmlns:r="http://schemas.openxmlformats.org/officeDocument/2006/relationships" id="261" r:id="R8c2875014be745a7"/>
    <p:sldId xmlns:r="http://schemas.openxmlformats.org/officeDocument/2006/relationships" id="262" r:id="Ra9fd8243f1424a80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ef5b917a904c38" /><Relationship Type="http://schemas.openxmlformats.org/officeDocument/2006/relationships/slideMaster" Target="/ppt/slideMasters/slideMaster1.xml" Id="Re6b321f62e794c13" /><Relationship Type="http://schemas.openxmlformats.org/officeDocument/2006/relationships/notesMaster" Target="/ppt/notesMasters/notesMaster1.xml" Id="Rc5808d32801b49b8" /><Relationship Type="http://schemas.openxmlformats.org/officeDocument/2006/relationships/presProps" Target="/ppt/presProps.xml" Id="R5e645f0e5fc24186" /><Relationship Type="http://schemas.openxmlformats.org/officeDocument/2006/relationships/tableStyles" Target="/ppt/tableStyles.xml" Id="R340ea50ef0834a7e" /><Relationship Type="http://schemas.openxmlformats.org/officeDocument/2006/relationships/slide" Target="/ppt/slides/slide1.xml" Id="R201fc38c1fa34c86" /><Relationship Type="http://schemas.openxmlformats.org/officeDocument/2006/relationships/slide" Target="/ppt/slides/slide2.xml" Id="Rc6a2ffae81064c2f" /><Relationship Type="http://schemas.openxmlformats.org/officeDocument/2006/relationships/slide" Target="/ppt/slides/slide3.xml" Id="Rc53b0c0236b046ab" /><Relationship Type="http://schemas.openxmlformats.org/officeDocument/2006/relationships/slide" Target="/ppt/slides/slide4.xml" Id="Rf45c23487d9347fd" /><Relationship Type="http://schemas.openxmlformats.org/officeDocument/2006/relationships/slide" Target="/ppt/slides/slide5.xml" Id="Ra1318add01554e34" /><Relationship Type="http://schemas.openxmlformats.org/officeDocument/2006/relationships/slide" Target="/ppt/slides/slide6.xml" Id="R8c2875014be745a7" /><Relationship Type="http://schemas.openxmlformats.org/officeDocument/2006/relationships/slide" Target="/ppt/slides/slide7.xml" Id="Ra9fd8243f1424a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c0d38c98de4b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84bc5df96f4a78" /><Relationship Type="http://schemas.openxmlformats.org/officeDocument/2006/relationships/notesMaster" Target="/ppt/notesMasters/notesMaster1.xml" Id="Rbb2635f13a064c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1734e637fc4eba" /><Relationship Type="http://schemas.openxmlformats.org/officeDocument/2006/relationships/notesMaster" Target="/ppt/notesMasters/notesMaster1.xml" Id="Re90e00db7462431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1e096a6ea464494" /><Relationship Type="http://schemas.openxmlformats.org/officeDocument/2006/relationships/notesMaster" Target="/ppt/notesMasters/notesMaster1.xml" Id="R8345344ee4e041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f041ccf48e4513" /><Relationship Type="http://schemas.openxmlformats.org/officeDocument/2006/relationships/notesMaster" Target="/ppt/notesMasters/notesMaster1.xml" Id="R722be7b6b6db47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2f0b3e530cc45c2" /><Relationship Type="http://schemas.openxmlformats.org/officeDocument/2006/relationships/notesMaster" Target="/ppt/notesMasters/notesMaster1.xml" Id="R67423a4bc628412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253143948a40a8" /><Relationship Type="http://schemas.openxmlformats.org/officeDocument/2006/relationships/notesMaster" Target="/ppt/notesMasters/notesMaster1.xml" Id="Rd14c137ef1cc4e9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4d6deae5c09455b" /><Relationship Type="http://schemas.openxmlformats.org/officeDocument/2006/relationships/notesMaster" Target="/ppt/notesMasters/notesMaster1.xml" Id="Rf49b966e2d2940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Segregator nie buduje zaufania. Zaufanie przez dane a zaufanie przez relację.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pokazuje kolejne dowody kompetencji. Partner zaczyna mówić otwarcie dopiero przy zwykłej kolacji.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Segregator nie buduje zaufania. Zaufanie przez dane a zaufanie przez relację.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pokazuje kolejne dowody kompetencji. Partner zaczyna mówić otwarcie dopiero przy zwykłej kolacji.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pokazuje perfekcyjny segregator, a Karim pyta o spotkanie z partnerem.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Segregator nie buduje zaufania. Zaufanie przez dane a zaufanie przez relację.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pokazuje kolejne dowody kompetencji. Partner zaczyna mówić otwarcie dopiero przy zwykłej kolacji.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 formalnym spotkaniu partner pozostaje chłodny mimo dobrych danych.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Segregator nie buduje zaufania. Zaufanie przez dane a zaufanie przez relację.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pokazuje kolejne dowody kompetencji. Partner zaczyna mówić otwarcie dopiero przy zwykłej kolacji.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Karim proponuje kolację bez prezentacji.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Segregator nie buduje zaufania. Zaufanie przez dane a zaufanie przez relację.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pokazuje kolejne dowody kompetencji. Partner zaczyna mówić otwarcie dopiero przy zwykłej kolacji.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Przy kolacji partner mówi o prawdziwej obawie.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Segregator nie buduje zaufania. Zaufanie przez dane a zaufanie przez relację.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pokazuje kolejne dowody kompetencji. Partner zaczyna mówić otwarcie dopiero przy zwykłej kolacji.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Następnego dnia Anna dostaje konkretną odpowiedź.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Segregator nie buduje zaufania. Zaufanie przez dane a zaufanie przez relację.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pokazuje kolejne dowody kompetencji. Partner zaczyna mówić otwarcie dopiero przy zwykłej kolacji.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buduje zaufanie przez kompetencję, dane i przewidywalność. Karim wie, że druga strona najpierw potrzebuje poznać ludzi, z którymi ma współpracować. Dlatego kolejny wykres nie otwiera rozmowy, a zwykła kolacja tak. Relacja nie zastępuje faktów — dopiero połączenie wiarygodnych danych z osobistym kontaktem daje partnerowi powód, żeby powiedzieć, czego naprawdę się boi.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c4e850a54048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522c45e6c524d09" /><Relationship Type="http://schemas.openxmlformats.org/officeDocument/2006/relationships/slideLayout" Target="/ppt/slideLayouts/slideLayout1.xml" Id="Reef726749b57481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f726749b57481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ac928149d44c69" /><Relationship Type="http://schemas.openxmlformats.org/officeDocument/2006/relationships/notesSlide" Target="/ppt/notesSlides/notesSlide1.xml" Id="Rc9ad3e22c64343a0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d3b4401634745cc"/><Relationship Type="http://schemas.openxmlformats.org/officeDocument/2006/relationships/image" Target="../media/image.jpeg" Id="R9cd5d0deb1334bba"/><Relationship Type="http://schemas.openxmlformats.org/officeDocument/2006/relationships/notesSlide" Target="/ppt/notesSlides/notesSlide2.xml" Id="R5cb41f1448144670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936d37d57f1453a"/><Relationship Type="http://schemas.openxmlformats.org/officeDocument/2006/relationships/image" Target="../media/image2.jpeg" Id="R67a47651bd284ba8"/><Relationship Type="http://schemas.openxmlformats.org/officeDocument/2006/relationships/notesSlide" Target="/ppt/notesSlides/notesSlide3.xml" Id="Rba67095b165b49ab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fe02f154cb644cf"/><Relationship Type="http://schemas.openxmlformats.org/officeDocument/2006/relationships/image" Target="../media/image3.jpeg" Id="Rdc132ff327ea4029"/><Relationship Type="http://schemas.openxmlformats.org/officeDocument/2006/relationships/notesSlide" Target="/ppt/notesSlides/notesSlide4.xml" Id="R3876a7f192994911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6bd6bdd6bbf4b29"/><Relationship Type="http://schemas.openxmlformats.org/officeDocument/2006/relationships/image" Target="../media/image4.jpeg" Id="R19af025e8bc74b63"/><Relationship Type="http://schemas.openxmlformats.org/officeDocument/2006/relationships/notesSlide" Target="/ppt/notesSlides/notesSlide5.xml" Id="R38d2582380c5472f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638523490b94ec7"/><Relationship Type="http://schemas.openxmlformats.org/officeDocument/2006/relationships/image" Target="../media/image5.jpeg" Id="Rc355dbd6e4134fda"/><Relationship Type="http://schemas.openxmlformats.org/officeDocument/2006/relationships/notesSlide" Target="/ppt/notesSlides/notesSlide6.xml" Id="R5c872adefc82448a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d055d318caf45ec"/><Relationship Type="http://schemas.openxmlformats.org/officeDocument/2006/relationships/notesSlide" Target="/ppt/notesSlides/notesSlide7.xml" Id="Rba107844b0374751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5136E5-F82C-4CD3-ACE3-99CEDAB73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5BE36A-C054-49A2-92B2-FE9EBED74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Segregator nie buduje zaufania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2C7C4F-A2A1-4869-B3A5-FB0F81F6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Zaufanie przez dane a zaufanie przez relację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8A620A-2BEF-4C68-A634-8F8C935CD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pokazuje kolejne dowody kompetencji. Partner zaczyna mówić otwarcie dopiero przy zwykłej kolacji.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C0063D-63C4-4D57-ACDE-A57D85F69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3525670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d5d0deb1334bb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7D6497-6595-462F-8062-11C5DCDF9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7F9FF6-B5BA-440E-8665-E754E6AEF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Mamy wszystko: liczby, terminy i ryzyka. Pełna przejrzystość.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5F94F6-90FD-45F3-AFB2-B310314A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93623E-9F54-493F-BB1F-90738A117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kiedy po prostu z nimi usiądziemy?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7901F1-43C4-41D1-A032-831B55F8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B8DE95-0504-4899-B639-9E5FFC98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941939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a47651bd284ba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D95B83-5001-466C-880D-388653FEC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235EE1-EA9A-4E72-A367-4EE8ABD08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74383C-98F7-4F44-99C8-04741983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Czego jeszcze potrzebują, żeby nam zaufać?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7F958C-316C-466F-9E53-BCA05E400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C5CB4A-F121-494F-BFCB-168A7A64A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934055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32ff327ea402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5705AC-AA5C-42C7-A86B-2B804DC31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9A672D-3A8E-47A0-BFFF-AD2638E29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Dziś bez prezentacji. Zaprośmy ich na kolację.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4413F3-B790-4184-A5EC-B4FD4616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5EBE94-FAD3-45C8-A04B-B90F2A3E5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ma przyspieszyć umowę?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F9A011-F859-477B-BEBC-AFAF660F3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6A5E95-E903-40DA-9509-CBA63BBE2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703421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af025e8bc74b6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E148B0-A307-459F-B8AD-0DADB08F3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WIECZOREM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C50639-F47E-468C-AB75-D3BAC353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07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110FB1-5C44-4AD3-B5AC-1482B06B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Wiecie, czego naprawdę się obawiamy?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ADC38D-D373-490D-A9FB-9C7A49C8B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C00707-69C8-4B07-B64F-5DB9707CB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77786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55dbd6e4134fd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4A0C69-149E-45BB-8FAA-E6CE85FA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NASTĘPNEGO DNIA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86E232-956B-439D-ACE0-02DE47A97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9C952-12FD-4B8D-BED9-DCB15F33D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Wczoraj nie pokazaliśmy ani jednej nowej liczby.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DE3A2F-785B-474A-8A2A-AE2423221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AF4A2C-A734-4017-8D81-A43A52C4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Za to pokazaliśmy, kim jesteśmy.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8231C3-AE64-48D2-9414-900B2D143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3E7C2B-E3BE-41F1-9F05-966B7DDB0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77691632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BC6D1BC0-CA8D-473A-839E-CF70F9FAB129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2B235B20-CAC3-4342-A355-F31E7288953A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F4B09DD9-33DC-45D4-B457-BB49B3BE98F5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 buduje zaufanie przez kompetencję, dane i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przewidywalność. Karim wie, że druga strona najpierw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potrzebuje poznać ludzi, z którymi ma współpracować.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Dlatego kolejny wykres nie otwiera rozmowy, a zwykła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kolacja tak. Relacja nie zastępuje faktów — dopiero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połączenie wiarygodnych danych z osobistym kontaktem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daje partnerowi powód, żeby powiedzieć, czego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naprawdę się boi.</a:t>
            </a:r>
          </a:p>
        </p:txBody>
      </p:sp>
      <p:sp>
        <p:nvSpPr>
          <p:cNvPr id="5" name="">
            <a:extLst>
              <a:ext uri="{FF2B5EF4-FFF2-40B4-BE49-F238E27FC236}">
                <ns3:creationId id="{CA3B6E78-B57A-4832-A841-46E098D95439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D878DF76-BD3F-44B2-A8D0-E8C04AF1600E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F4B09DD9-33DC-45D4-B457-BB49B3BE98F5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6773289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2026-09-11T04:44:51.7050000Z</dcterms:created>
  <dcterms:modified xsi:type="dcterms:W3CDTF">2026-09-11T04:44:51.7050000Z</dcterms:modified>
</coreProperties>
</file>