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ea94b475a2f43ad" /><Relationship Type="http://schemas.openxmlformats.org/officeDocument/2006/relationships/extended-properties" Target="/docProps/app.xml" Id="Ra5cfe9e857fb454b" /><Relationship Type="http://schemas.openxmlformats.org/officeDocument/2006/relationships/officeDocument" Target="/ppt/presentation.xml" Id="Rc50bc65be45f4e4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79babe40afa4917"/>
  </p:sldMasterIdLst>
  <p:notesMasterIdLst>
    <p:notesMasterId xmlns:r="http://schemas.openxmlformats.org/officeDocument/2006/relationships" r:id="R66502640a1d248fd"/>
  </p:notesMasterIdLst>
  <p:sldIdLst>
    <p:sldId xmlns:r="http://schemas.openxmlformats.org/officeDocument/2006/relationships" id="256" r:id="R6334c28fe4ee4789"/>
    <p:sldId xmlns:r="http://schemas.openxmlformats.org/officeDocument/2006/relationships" id="257" r:id="R17a3bb111661428c"/>
    <p:sldId xmlns:r="http://schemas.openxmlformats.org/officeDocument/2006/relationships" id="258" r:id="R200250acf9b34231"/>
    <p:sldId xmlns:r="http://schemas.openxmlformats.org/officeDocument/2006/relationships" id="259" r:id="R6642bb5bb6364303"/>
    <p:sldId xmlns:r="http://schemas.openxmlformats.org/officeDocument/2006/relationships" id="260" r:id="R23b3964c5e284085"/>
    <p:sldId xmlns:r="http://schemas.openxmlformats.org/officeDocument/2006/relationships" id="261" r:id="R102bc8c432394cf2"/>
    <p:sldId xmlns:r="http://schemas.openxmlformats.org/officeDocument/2006/relationships" id="262" r:id="Rd685be07539a446c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61bd34c2c5e4980" /><Relationship Type="http://schemas.openxmlformats.org/officeDocument/2006/relationships/slideMaster" Target="/ppt/slideMasters/slideMaster1.xml" Id="Rd79babe40afa4917" /><Relationship Type="http://schemas.openxmlformats.org/officeDocument/2006/relationships/notesMaster" Target="/ppt/notesMasters/notesMaster1.xml" Id="R66502640a1d248fd" /><Relationship Type="http://schemas.openxmlformats.org/officeDocument/2006/relationships/presProps" Target="/ppt/presProps.xml" Id="Rf8b0879decb549af" /><Relationship Type="http://schemas.openxmlformats.org/officeDocument/2006/relationships/tableStyles" Target="/ppt/tableStyles.xml" Id="R083e92a440c44951" /><Relationship Type="http://schemas.openxmlformats.org/officeDocument/2006/relationships/slide" Target="/ppt/slides/slide1.xml" Id="R6334c28fe4ee4789" /><Relationship Type="http://schemas.openxmlformats.org/officeDocument/2006/relationships/slide" Target="/ppt/slides/slide2.xml" Id="R17a3bb111661428c" /><Relationship Type="http://schemas.openxmlformats.org/officeDocument/2006/relationships/slide" Target="/ppt/slides/slide3.xml" Id="R200250acf9b34231" /><Relationship Type="http://schemas.openxmlformats.org/officeDocument/2006/relationships/slide" Target="/ppt/slides/slide4.xml" Id="R6642bb5bb6364303" /><Relationship Type="http://schemas.openxmlformats.org/officeDocument/2006/relationships/slide" Target="/ppt/slides/slide5.xml" Id="R23b3964c5e284085" /><Relationship Type="http://schemas.openxmlformats.org/officeDocument/2006/relationships/slide" Target="/ppt/slides/slide6.xml" Id="R102bc8c432394cf2" /><Relationship Type="http://schemas.openxmlformats.org/officeDocument/2006/relationships/slide" Target="/ppt/slides/slide7.xml" Id="Rd685be07539a446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399bcfd081a45c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fd0cc61816d4538" /><Relationship Type="http://schemas.openxmlformats.org/officeDocument/2006/relationships/notesMaster" Target="/ppt/notesMasters/notesMaster1.xml" Id="R0ebc2ccea20544c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210b6f67ae9419b" /><Relationship Type="http://schemas.openxmlformats.org/officeDocument/2006/relationships/notesMaster" Target="/ppt/notesMasters/notesMaster1.xml" Id="R2881dfe3934f437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1caaeffdf864821" /><Relationship Type="http://schemas.openxmlformats.org/officeDocument/2006/relationships/notesMaster" Target="/ppt/notesMasters/notesMaster1.xml" Id="R81c811b98804441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33681e830724983" /><Relationship Type="http://schemas.openxmlformats.org/officeDocument/2006/relationships/notesMaster" Target="/ppt/notesMasters/notesMaster1.xml" Id="R1b38ee6089484ff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15f65d838804036" /><Relationship Type="http://schemas.openxmlformats.org/officeDocument/2006/relationships/notesMaster" Target="/ppt/notesMasters/notesMaster1.xml" Id="R75084af5748043b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b5586e3de4343e1" /><Relationship Type="http://schemas.openxmlformats.org/officeDocument/2006/relationships/notesMaster" Target="/ppt/notesMasters/notesMaster1.xml" Id="R34dd7370025240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aff5b344edb4311" /><Relationship Type="http://schemas.openxmlformats.org/officeDocument/2006/relationships/notesMaster" Target="/ppt/notesMasters/notesMaster1.xml" Id="Rf15dc87e9a5e400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Najpierw odpowiedź, potem pytanie. Zaproszenie do dyskusji a siła opinii liderki.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prosi o opinie dopiero po wskazaniu własnego wyboru. Amira słyszy już podjętą decyzję.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Najpierw odpowiedź, potem pytanie. Zaproszenie do dyskusji a siła opinii liderki.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prosi o opinie dopiero po wskazaniu własnego wyboru. Amira słyszy już podjętą decyzję.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pokazuje wariant A i od razu podaje własny wybór.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Najpierw odpowiedź, potem pytanie. Zaproszenie do dyskusji a siła opinii liderki.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prosi o opinie dopiero po wskazaniu własnego wyboru. Amira słyszy już podjętą decyzję.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trzyma inny wariant, ale milczy.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Najpierw odpowiedź, potem pytanie. Zaproszenie do dyskusji a siła opinii liderki.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prosi o opinie dopiero po wskazaniu własnego wyboru. Amira słyszy już podjętą decyzję.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zachęca do sprzeciwu, a Amira niechętnie akceptuje wariant 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Najpierw odpowiedź, potem pytanie. Zaproszenie do dyskusji a siła opinii liderki.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prosi o opinie dopiero po wskazaniu własnego wyboru. Amira słyszy już podjętą decyzję.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Na rozmowie indywidualnej Anna widzi lepszy wariant Amiry.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Najpierw odpowiedź, potem pytanie. Zaproszenie do dyskusji a siła opinii liderki.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prosi o opinie dopiero po wskazaniu własnego wyboru. Amira słyszy już podjętą decyzję.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i Amira odkrywają różne znaczenie opinii liderki.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Najpierw odpowiedź, potem pytanie. Zaproszenie do dyskusji a siła opinii liderki.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prosi o opinie dopiero po wskazaniu własnego wyboru. Amira słyszy już podjętą decyzję.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chce otwartej dyskusji, ale najpierw ujawnia własny wybór. Dla Amiry opinia prezeski ma większy ciężar niż zdanie jednej z wielu osób, więc późniejsza zachęta do niezgody nie usuwa kosztu sprzeciwu. Liderka dostanie bardziej niezależne odpowiedzi, gdy najpierw zbierze głosy zespołu, a własne zdanie poda na końcu.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73afbaee7f42e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28790ef0ac24a39" /><Relationship Type="http://schemas.openxmlformats.org/officeDocument/2006/relationships/slideLayout" Target="/ppt/slideLayouts/slideLayout1.xml" Id="R1163e7afd392452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163e7afd392452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c5855ccd7f42ff" /><Relationship Type="http://schemas.openxmlformats.org/officeDocument/2006/relationships/notesSlide" Target="/ppt/notesSlides/notesSlide1.xml" Id="R7cd5c359a9c3401c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9e20a9ed278458e"/><Relationship Type="http://schemas.openxmlformats.org/officeDocument/2006/relationships/image" Target="../media/image.jpeg" Id="Rb8edb4efb39a45d6"/><Relationship Type="http://schemas.openxmlformats.org/officeDocument/2006/relationships/notesSlide" Target="/ppt/notesSlides/notesSlide2.xml" Id="R0caceb0f3edf45e0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474895980204c6a"/><Relationship Type="http://schemas.openxmlformats.org/officeDocument/2006/relationships/image" Target="../media/image2.jpeg" Id="R858ba1e5c4034514"/><Relationship Type="http://schemas.openxmlformats.org/officeDocument/2006/relationships/notesSlide" Target="/ppt/notesSlides/notesSlide3.xml" Id="R5607e67e0dd84e2e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12f695888d84be4"/><Relationship Type="http://schemas.openxmlformats.org/officeDocument/2006/relationships/image" Target="../media/image3.jpeg" Id="R1562e9fed96941c1"/><Relationship Type="http://schemas.openxmlformats.org/officeDocument/2006/relationships/notesSlide" Target="/ppt/notesSlides/notesSlide4.xml" Id="R58f598adca77487a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37194c7272443d6"/><Relationship Type="http://schemas.openxmlformats.org/officeDocument/2006/relationships/image" Target="../media/image4.jpeg" Id="Re6dc3c41e01941b7"/><Relationship Type="http://schemas.openxmlformats.org/officeDocument/2006/relationships/notesSlide" Target="/ppt/notesSlides/notesSlide5.xml" Id="R435be60115db4e94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70bd46119aa4ff1"/><Relationship Type="http://schemas.openxmlformats.org/officeDocument/2006/relationships/image" Target="../media/image5.jpeg" Id="R6c3302b1902040eb"/><Relationship Type="http://schemas.openxmlformats.org/officeDocument/2006/relationships/notesSlide" Target="/ppt/notesSlides/notesSlide6.xml" Id="R5312eb812a0846e1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2d72dcdd3984537"/><Relationship Type="http://schemas.openxmlformats.org/officeDocument/2006/relationships/notesSlide" Target="/ppt/notesSlides/notesSlide7.xml" Id="Rf0f00a2cab554a41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343AA5-8789-498D-A750-2E9F3CA52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13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BD38B1-F415-4C99-9DEA-A4FDF4BD6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Najpierw odpowiedź, potem pytanie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F8C83F-C84C-40C5-BBE3-3294D0AFE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Zaproszenie do dyskusji a siła opinii liderki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893BB5-8131-4A26-871C-3C007E331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Anna prosi o opinie dopiero po wskazaniu własnego wyboru. Amira słyszy już podjętą decyzję.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18D2F5-C17B-42B4-88AA-D29BD997F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48759134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edb4efb39a45d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195EA1-0C19-4D97-BBC9-779D1DE2F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C3AC6C-BEBE-4668-99F2-BA4D3BECF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43815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Ja wybrałabym wariant A. A wy co o tym myślicie?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7F4587-5633-4CF0-BACA-1978CCC09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F4657D-6DB9-4BC6-AAA2-E0A5301E9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993925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8ba1e5c403451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31F2CA-B541-4A46-9D00-12CE9E3AD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D5DF6E-DF8B-4E68-B3B5-D2285247C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B99D65-680D-4E03-BAD6-BEEEA9AAA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4698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Czy naprawdę nikt nie ma zdania?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2F51D9-7776-49B7-AEA6-B3609E9C2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5705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1D517E-4B2B-4239-899F-C12E4F6C2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A0B2E4-A8BD-47AA-AC83-3DFCE665B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867400"/>
            <a:ext cx="26670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6848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Decyzja już padła.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BFC300-E4A6-42D0-AF64-1D0DB93F5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95D579-D08F-4894-9FB2-31B06AEA4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988552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62e9fed96941c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AF0EF8-4297-49D1-BD99-2265308B9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217215-5D4A-44E6-8938-D260CDEE9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Naprawdę możecie się ze mną nie zgodzić.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70314A-96F2-454F-8698-DB59F196B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C7DC2F-8793-4460-9D8F-C0CAABCA4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Wariant A jest w porządku.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FAE48C-A50F-47FE-8F0D-BE0A600D5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1BFC6A-3E1B-4ABF-9456-20AC8142B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83438743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dc3c41e01941b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30704A-2331-40C7-9F82-EEE440FC0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NA ROZMOWIE 1:1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A9DC31-7219-4D2F-8FC9-E98F33D34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185DC0-C832-43E3-9AF3-D1EE05A80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98373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Amira, wariant B jest dużo lepszy. Czemu nie pokazałaś go na spotkaniu?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281512-FC38-4E05-A092-10D9A8C4F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2E7368-A5C2-4324-ABF3-20AEE8890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Bo najpierw powiedziałaś, co wybierasz.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BDB18D-E22D-49FC-9607-F1B8BB5FB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B08868-C9E7-43EA-8E48-2AD886EAC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989893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3302b1902040e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B61CBC-ED7B-46E1-A187-B6A194F22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7054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485DF8-7068-4765-82F6-01C9C950C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5149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DA1679-9C76-4547-91EE-C1E77245E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867400"/>
            <a:ext cx="2667000" cy="723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3073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Ja podałam opinię.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53A9F2-CFE7-4F94-93E4-F7449A8E9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458EB0-CAF2-452D-9D5E-2A2C2E719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ED49E4-3006-401F-9614-839E9B3B9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Ja usłyszałam decyzję.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645C5F-2238-464F-A7DC-56289BE22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0817AA-A8E1-4E69-B164-D2430FB31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315666651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CB78AC8E-5C4F-4225-91A8-3B4AD015FD4E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D4F69D07-249F-42F4-8D39-3125AAF51357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21782A98-7695-4D6F-97AE-8249351EA996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Anna chce otwartej dyskusji, ale najpierw ujawnia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własny wybór. Dla Amiry opinia prezeski ma większy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ciężar niż zdanie jednej z wielu osób, więc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późniejsza zachęta do niezgody nie usuwa kosztu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sprzeciwu. Liderka dostanie bardziej niezależne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odpowiedzi, gdy najpierw zbierze głosy zespołu, 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własne zdanie poda na końcu.</a:t>
            </a:r>
          </a:p>
        </p:txBody>
      </p:sp>
      <p:sp>
        <p:nvSpPr>
          <p:cNvPr id="5" name="">
            <a:extLst>
              <a:ext uri="{FF2B5EF4-FFF2-40B4-BE49-F238E27FC236}">
                <ns3:creationId id="{8E11F626-CDA9-4169-B03C-6202451219EC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C21D5B57-4D8F-4295-B6DC-A79D5F1C5249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21782A98-7695-4D6F-97AE-8249351EA996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3229600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2026-09-11T04:44:50.8540000Z</dcterms:created>
  <dcterms:modified xsi:type="dcterms:W3CDTF">2026-09-11T04:44:50.8540000Z</dcterms:modified>
</coreProperties>
</file>