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8cddcf7d054ac8" /><Relationship Type="http://schemas.openxmlformats.org/officeDocument/2006/relationships/extended-properties" Target="/docProps/app.xml" Id="R68fe01f6a81149de" /><Relationship Type="http://schemas.openxmlformats.org/officeDocument/2006/relationships/officeDocument" Target="/ppt/presentation.xml" Id="R8f1922b7c6de49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3c8fe299c44b19"/>
  </p:sldMasterIdLst>
  <p:notesMasterIdLst>
    <p:notesMasterId xmlns:r="http://schemas.openxmlformats.org/officeDocument/2006/relationships" r:id="Ra602b4b3df7340ab"/>
  </p:notesMasterIdLst>
  <p:sldIdLst>
    <p:sldId xmlns:r="http://schemas.openxmlformats.org/officeDocument/2006/relationships" id="256" r:id="R25d9ca0fa44e4ead"/>
    <p:sldId xmlns:r="http://schemas.openxmlformats.org/officeDocument/2006/relationships" id="257" r:id="R6e4ce1c0430544ca"/>
    <p:sldId xmlns:r="http://schemas.openxmlformats.org/officeDocument/2006/relationships" id="258" r:id="R3c18c8527d0747b1"/>
    <p:sldId xmlns:r="http://schemas.openxmlformats.org/officeDocument/2006/relationships" id="259" r:id="Rbb965f5041bd4240"/>
    <p:sldId xmlns:r="http://schemas.openxmlformats.org/officeDocument/2006/relationships" id="260" r:id="Rc7c3ab9b08b448c8"/>
    <p:sldId xmlns:r="http://schemas.openxmlformats.org/officeDocument/2006/relationships" id="261" r:id="Rfdc6fcf933b34ad8"/>
    <p:sldId xmlns:r="http://schemas.openxmlformats.org/officeDocument/2006/relationships" id="262" r:id="R60086068f053445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a4bde03d0e4523" /><Relationship Type="http://schemas.openxmlformats.org/officeDocument/2006/relationships/slideMaster" Target="/ppt/slideMasters/slideMaster1.xml" Id="R363c8fe299c44b19" /><Relationship Type="http://schemas.openxmlformats.org/officeDocument/2006/relationships/notesMaster" Target="/ppt/notesMasters/notesMaster1.xml" Id="Ra602b4b3df7340ab" /><Relationship Type="http://schemas.openxmlformats.org/officeDocument/2006/relationships/presProps" Target="/ppt/presProps.xml" Id="R6648a751bbe14b86" /><Relationship Type="http://schemas.openxmlformats.org/officeDocument/2006/relationships/tableStyles" Target="/ppt/tableStyles.xml" Id="R49e7b1fc15e748df" /><Relationship Type="http://schemas.openxmlformats.org/officeDocument/2006/relationships/slide" Target="/ppt/slides/slide1.xml" Id="R25d9ca0fa44e4ead" /><Relationship Type="http://schemas.openxmlformats.org/officeDocument/2006/relationships/slide" Target="/ppt/slides/slide2.xml" Id="R6e4ce1c0430544ca" /><Relationship Type="http://schemas.openxmlformats.org/officeDocument/2006/relationships/slide" Target="/ppt/slides/slide3.xml" Id="R3c18c8527d0747b1" /><Relationship Type="http://schemas.openxmlformats.org/officeDocument/2006/relationships/slide" Target="/ppt/slides/slide4.xml" Id="Rbb965f5041bd4240" /><Relationship Type="http://schemas.openxmlformats.org/officeDocument/2006/relationships/slide" Target="/ppt/slides/slide5.xml" Id="Rc7c3ab9b08b448c8" /><Relationship Type="http://schemas.openxmlformats.org/officeDocument/2006/relationships/slide" Target="/ppt/slides/slide6.xml" Id="Rfdc6fcf933b34ad8" /><Relationship Type="http://schemas.openxmlformats.org/officeDocument/2006/relationships/slide" Target="/ppt/slides/slide7.xml" Id="R60086068f05344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364af305fa46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12bdc1a4dd4519" /><Relationship Type="http://schemas.openxmlformats.org/officeDocument/2006/relationships/notesMaster" Target="/ppt/notesMasters/notesMaster1.xml" Id="R7e8214950f5c40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3c85813b2a4f12" /><Relationship Type="http://schemas.openxmlformats.org/officeDocument/2006/relationships/notesMaster" Target="/ppt/notesMasters/notesMaster1.xml" Id="R8dae5e7ade8945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c73fdf78894f34" /><Relationship Type="http://schemas.openxmlformats.org/officeDocument/2006/relationships/notesMaster" Target="/ppt/notesMasters/notesMaster1.xml" Id="R2644e90989584b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c11be41d354862" /><Relationship Type="http://schemas.openxmlformats.org/officeDocument/2006/relationships/notesMaster" Target="/ppt/notesMasters/notesMaster1.xml" Id="R20ae5e5f2b8840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5890da24644019" /><Relationship Type="http://schemas.openxmlformats.org/officeDocument/2006/relationships/notesMaster" Target="/ppt/notesMasters/notesMaster1.xml" Id="Rc53c9227275d4a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429d4365644be5" /><Relationship Type="http://schemas.openxmlformats.org/officeDocument/2006/relationships/notesMaster" Target="/ppt/notesMasters/notesMaster1.xml" Id="R3aa51b58f00743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24a1dafef74cee" /><Relationship Type="http://schemas.openxmlformats.org/officeDocument/2006/relationships/notesMaster" Target="/ppt/notesMasters/notesMaster1.xml" Id="Rc1ae4ab7c69948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pyta Samuela o piątkowy termin wdrożenia.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i Jonas wychodzą z rozmowy z przeciwnymi wnioskami.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 czwartek Jonas sprawdza gotowość, a Samuel jest zaskoczony.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i Jonas odkrywają dwa znaczenia słowa trudne.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podaje jednoznaczny realny termin.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Trudne czy niemożliwe?. Uprzejma odmowa a dosłowne znaczenie.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sądzi, że odmówił terminu. Jonas słyszy, że termin jest trudny, ale nadal możliwy.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używa łagodnego sformułowania, żeby uprzejmie odmówić. Jonas rozumie je dosłownie: trudne nie znaczy przecież niemożliwe. Obaj wychodzą z rozmowy przekonani, że termin został ustalony, tylko każdy na inny dzień. Jeśli odpowiedź ma zmienić plan, warto powiedzieć wprost nie i od razu podać realną alternatywę.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063611bee94b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086213d51c4127" /><Relationship Type="http://schemas.openxmlformats.org/officeDocument/2006/relationships/slideLayout" Target="/ppt/slideLayouts/slideLayout1.xml" Id="R6c930415308745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930415308745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37a5856e34de7" /><Relationship Type="http://schemas.openxmlformats.org/officeDocument/2006/relationships/notesSlide" Target="/ppt/notesSlides/notesSlide1.xml" Id="Rab5ffaa9d05c4ea6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bc9bfbfbbc64a93"/><Relationship Type="http://schemas.openxmlformats.org/officeDocument/2006/relationships/image" Target="../media/image.jpeg" Id="Rc7c24e9258e74242"/><Relationship Type="http://schemas.openxmlformats.org/officeDocument/2006/relationships/notesSlide" Target="/ppt/notesSlides/notesSlide2.xml" Id="Rd4ceb4e9f43648c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628d8700f46429c"/><Relationship Type="http://schemas.openxmlformats.org/officeDocument/2006/relationships/image" Target="../media/image2.jpeg" Id="Ra452e8dffd574fc5"/><Relationship Type="http://schemas.openxmlformats.org/officeDocument/2006/relationships/notesSlide" Target="/ppt/notesSlides/notesSlide3.xml" Id="Rf117d8f67bbf4ee6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06bcde8a8b9467c"/><Relationship Type="http://schemas.openxmlformats.org/officeDocument/2006/relationships/image" Target="../media/image3.jpeg" Id="Rad2902f2ca2e4126"/><Relationship Type="http://schemas.openxmlformats.org/officeDocument/2006/relationships/notesSlide" Target="/ppt/notesSlides/notesSlide4.xml" Id="R37ab98a1ed704c2d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e659a0a5346411b"/><Relationship Type="http://schemas.openxmlformats.org/officeDocument/2006/relationships/image" Target="../media/image4.jpeg" Id="Re8b01262c6344985"/><Relationship Type="http://schemas.openxmlformats.org/officeDocument/2006/relationships/notesSlide" Target="/ppt/notesSlides/notesSlide5.xml" Id="Rfbbb31ce999547cb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ecac2b3c0324772"/><Relationship Type="http://schemas.openxmlformats.org/officeDocument/2006/relationships/image" Target="../media/image5.jpeg" Id="R0440fe0af5224385"/><Relationship Type="http://schemas.openxmlformats.org/officeDocument/2006/relationships/notesSlide" Target="/ppt/notesSlides/notesSlide6.xml" Id="R635fcc7410a7494f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5ac404bfe9b4647"/><Relationship Type="http://schemas.openxmlformats.org/officeDocument/2006/relationships/notesSlide" Target="/ppt/notesSlides/notesSlide7.xml" Id="Rb3f0f6ba899e4443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BCBCCE-FE07-4FC5-963D-968064B8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4FEF0-9AD2-49C8-8305-1FDCDF55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Trudne czy niemożliwe?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F24F9-0888-4878-8D94-DC1015EE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Uprzejma odmowa a dosłowne znaczenie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2FC8D1-07B4-42C2-9093-35E1AA22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Samuel sądzi, że odmówił terminu. Jonas słyszy, że termin jest trudny, ale nadal możliwy.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5C11C1-AEAB-449B-A66E-309CF925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20002980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24e9258e742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AC27B-722A-463E-BD68-BA26C36F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A367FE-787D-4602-8EF2-BDBAA4D0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Możemy zrobić to do piątku?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B5171-3B8E-4EE2-A734-D3F28965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D966D-9094-45AB-9F16-252E8FB4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Hmm… piątek będzie bardzo trudny.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3082C-58D5-440B-A650-74B7D4EE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B96D8-D2DB-49AC-8879-1B4FC345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607136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2e8dffd574fc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839B4-B83B-4A64-A3DC-C9446E666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C49228-5202-4E29-8A98-E5DBE4A1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96919-0D78-4ECF-A71F-30DA9C11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Jasne, że 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BB6DD-2064-4431-BBEB-86683F0D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8171A-3AD9-432F-9ECD-83B9F938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31321-A43F-4113-92B4-07C88C8C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63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Trudne, ale możliwe.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19FBA-7C98-4A4C-AAA0-F6B4755A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09E5A6-54CA-47A1-9F12-5B03AAFF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49483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2902f2ca2e41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A4569-E8E5-4BA0-BA0A-1488E7C2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 CZWARTEK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AC682B-084D-4AD8-BC5B-1D51CB3B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CC379-0EF6-4598-8130-0B20062C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jesteśmy gotowi na jutro?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A2D03-CD9F-41B7-A92C-1D391175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8D62A-D8E5-4793-9D23-53EFAE99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jutro? Przecież mówiłem, że piątek będzie trudny.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EA3042-D72B-4286-993A-CE369BCA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5D7A84-07BB-4885-9A41-C971AE4C2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260913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01262c63449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1DAEF-178F-4EFF-A542-7DA5818F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26F7B-4CE8-4489-AFA4-B4AF088D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Trudne nie znaczy niemożliwe.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9A958-CD64-4D96-A9C2-8C1264EF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F9E4B-5BE3-4DC2-88EE-8DEABA55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w tej rozmowie znaczyło.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F9658E-AC27-459B-A6F7-49179B57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0DCE8-2678-4CF0-A0FF-88327372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44519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0fe0af52243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A7E1E1-D923-43A3-8414-3ACC1AFF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FD94D-7387-4CA8-8EF7-EE0389C2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damy rady do piątku. Realny termin to wtorek.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13B81-67E8-4366-98A1-A2A496BE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614E8-90BA-474F-9109-D720FB82D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wiem.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61EDF-C4BD-4021-B77B-CA041FBD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91F956-2BEC-4056-8413-C1B18062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38495629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7641D9B-1AB9-48C3-9124-F8F201AA1925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B4C6093A-F292-46CE-B420-1A2F450A6EA8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518F6216-626D-4AA7-967D-3FDE723433A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 używa łagodnego sformułowania, żeby uprzejmie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odmówić. Jonas rozumie je dosłownie: trudne nie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znaczy przecież niemożliwe. Obaj wychodzą z rozmowy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przekonani, że termin został ustalony, tylko każdy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inny dzień. Jeśli odpowiedź ma zmienić plan,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warto powiedzieć wprost nie i od razu podać realną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alternatywę.</a:t>
            </a:r>
          </a:p>
        </p:txBody>
      </p:sp>
      <p:sp>
        <p:nvSpPr>
          <p:cNvPr id="5" name="">
            <a:extLst>
              <a:ext uri="{FF2B5EF4-FFF2-40B4-BE49-F238E27FC236}">
                <ns3:creationId id="{19A7D433-7FC5-4BEE-AC5E-1831FCA86CF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D51C6680-9FB1-47E5-A0D5-9438E857CCF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518F6216-626D-4AA7-967D-3FDE723433A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4212935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2026-09-11T04:44:50.0820000Z</dcterms:created>
  <dcterms:modified xsi:type="dcterms:W3CDTF">2026-09-11T04:44:50.0820000Z</dcterms:modified>
</coreProperties>
</file>