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bb75c8ab3e64368" /><Relationship Type="http://schemas.openxmlformats.org/officeDocument/2006/relationships/extended-properties" Target="/docProps/app.xml" Id="Ra90024de91e5423c" /><Relationship Type="http://schemas.openxmlformats.org/officeDocument/2006/relationships/officeDocument" Target="/ppt/presentation.xml" Id="R9e5f5b18064e48c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12e48777c834c44"/>
  </p:sldMasterIdLst>
  <p:notesMasterIdLst>
    <p:notesMasterId xmlns:r="http://schemas.openxmlformats.org/officeDocument/2006/relationships" r:id="R197604dc843c4825"/>
  </p:notesMasterIdLst>
  <p:sldIdLst>
    <p:sldId xmlns:r="http://schemas.openxmlformats.org/officeDocument/2006/relationships" id="256" r:id="R041fb573d744422c"/>
    <p:sldId xmlns:r="http://schemas.openxmlformats.org/officeDocument/2006/relationships" id="257" r:id="R1d5f5c11dd0942fd"/>
    <p:sldId xmlns:r="http://schemas.openxmlformats.org/officeDocument/2006/relationships" id="258" r:id="R624581241eac42b3"/>
    <p:sldId xmlns:r="http://schemas.openxmlformats.org/officeDocument/2006/relationships" id="259" r:id="Rfec8db1c3338456e"/>
    <p:sldId xmlns:r="http://schemas.openxmlformats.org/officeDocument/2006/relationships" id="260" r:id="Rd6802931eb8c4225"/>
    <p:sldId xmlns:r="http://schemas.openxmlformats.org/officeDocument/2006/relationships" id="261" r:id="R1eadb61ea8284735"/>
    <p:sldId xmlns:r="http://schemas.openxmlformats.org/officeDocument/2006/relationships" id="262" r:id="Rde9204bf337b4539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8d879bb6b124b00" /><Relationship Type="http://schemas.openxmlformats.org/officeDocument/2006/relationships/slideMaster" Target="/ppt/slideMasters/slideMaster1.xml" Id="R712e48777c834c44" /><Relationship Type="http://schemas.openxmlformats.org/officeDocument/2006/relationships/notesMaster" Target="/ppt/notesMasters/notesMaster1.xml" Id="R197604dc843c4825" /><Relationship Type="http://schemas.openxmlformats.org/officeDocument/2006/relationships/presProps" Target="/ppt/presProps.xml" Id="Rc79dd0c92a17420c" /><Relationship Type="http://schemas.openxmlformats.org/officeDocument/2006/relationships/tableStyles" Target="/ppt/tableStyles.xml" Id="Rb42d2d9e75374d9d" /><Relationship Type="http://schemas.openxmlformats.org/officeDocument/2006/relationships/slide" Target="/ppt/slides/slide1.xml" Id="R041fb573d744422c" /><Relationship Type="http://schemas.openxmlformats.org/officeDocument/2006/relationships/slide" Target="/ppt/slides/slide2.xml" Id="R1d5f5c11dd0942fd" /><Relationship Type="http://schemas.openxmlformats.org/officeDocument/2006/relationships/slide" Target="/ppt/slides/slide3.xml" Id="R624581241eac42b3" /><Relationship Type="http://schemas.openxmlformats.org/officeDocument/2006/relationships/slide" Target="/ppt/slides/slide4.xml" Id="Rfec8db1c3338456e" /><Relationship Type="http://schemas.openxmlformats.org/officeDocument/2006/relationships/slide" Target="/ppt/slides/slide5.xml" Id="Rd6802931eb8c4225" /><Relationship Type="http://schemas.openxmlformats.org/officeDocument/2006/relationships/slide" Target="/ppt/slides/slide6.xml" Id="R1eadb61ea8284735" /><Relationship Type="http://schemas.openxmlformats.org/officeDocument/2006/relationships/slide" Target="/ppt/slides/slide7.xml" Id="Rde9204bf337b453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b6dc16f9794b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801cfc4c8442a1" /><Relationship Type="http://schemas.openxmlformats.org/officeDocument/2006/relationships/notesMaster" Target="/ppt/notesMasters/notesMaster1.xml" Id="R4ef2a8d33c1148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470ac1dcc094f08" /><Relationship Type="http://schemas.openxmlformats.org/officeDocument/2006/relationships/notesMaster" Target="/ppt/notesMasters/notesMaster1.xml" Id="R9657bc7d629b4b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05c86677074650" /><Relationship Type="http://schemas.openxmlformats.org/officeDocument/2006/relationships/notesMaster" Target="/ppt/notesMasters/notesMaster1.xml" Id="R4c0aa7f2661140a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9391d4e50445d0" /><Relationship Type="http://schemas.openxmlformats.org/officeDocument/2006/relationships/notesMaster" Target="/ppt/notesMasters/notesMaster1.xml" Id="R63c9be73c7c84b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3d1295ec5f94c6d" /><Relationship Type="http://schemas.openxmlformats.org/officeDocument/2006/relationships/notesMaster" Target="/ppt/notesMasters/notesMaster1.xml" Id="R3b4781b2ebbd440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35bc3914134ed4" /><Relationship Type="http://schemas.openxmlformats.org/officeDocument/2006/relationships/notesMaster" Target="/ppt/notesMasters/notesMaster1.xml" Id="R5af1b7403cc74b7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406d022db5d4905" /><Relationship Type="http://schemas.openxmlformats.org/officeDocument/2006/relationships/notesMaster" Target="/ppt/notesMasters/notesMaster1.xml" Id="R8ae924c834e64a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właściwie mam pytać?. Samodzielność a niewypowiedziany próg eskalacji.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mówi Olkowi, żeby pytał rzadziej, a potem zarzuca mu, że za późno poprosił o pomoc.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właściwie mam pytać?. Samodzielność a niewypowiedziany próg eskalacji.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mówi Olkowi, żeby pytał rzadziej, a potem zarzuca mu, że za późno poprosił o pomoc.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pyta Jonasa o drobiazg, a Jonas każe mu najpierw spróbować samemu.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właściwie mam pytać?. Samodzielność a niewypowiedziany próg eskalacji.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mówi Olkowi, żeby pytał rzadziej, a potem zarzuca mu, że za późno poprosił o pomoc.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pracuje samodzielnie i nie chce przerywać Jonasowi.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właściwie mam pytać?. Samodzielność a niewypowiedziany próg eskalacji.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mówi Olkowi, żeby pytał rzadziej, a potem zarzuca mu, że za późno poprosił o pomoc.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Podczas oceny Jonas mówi, że Olek za późno prosi o pomoc.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właściwie mam pytać?. Samodzielność a niewypowiedziany próg eskalacji.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mówi Olkowi, żeby pytał rzadziej, a potem zarzuca mu, że za późno poprosił o pomoc.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nazywa różnicę między drobiazgiem a realnym ryzykiem.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właściwie mam pytać?. Samodzielność a niewypowiedziany próg eskalacji.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mówi Olkowi, żeby pytał rzadziej, a potem zarzuca mu, że za późno poprosił o pomoc.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i Jonas zapisują jasny próg eskalacji.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właściwie mam pytać?. Samodzielność a niewypowiedziany próg eskalacji.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mówi Olkowi, żeby pytał rzadziej, a potem zarzuca mu, że za późno poprosił o pomoc.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ma w głowie jasną granicę między pytaniem zbyt wczesnym a potrzebną prośbą o pomoc. Olek tej granicy nie zna, więc komunikaty pytaj mniej i trzeba było zapytać tworzą dla niego pułapkę. Samodzielność działa dopiero wtedy, gdy obie strony znają próg: ile czasu próbować samemu i przy jakim ryzyku od razu eskalować.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20891afa6c432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2e3e02211b4034" /><Relationship Type="http://schemas.openxmlformats.org/officeDocument/2006/relationships/slideLayout" Target="/ppt/slideLayouts/slideLayout1.xml" Id="R0d0a1b1db45c4e0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d0a1b1db45c4e0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e4b7822d724aba" /><Relationship Type="http://schemas.openxmlformats.org/officeDocument/2006/relationships/notesSlide" Target="/ppt/notesSlides/notesSlide1.xml" Id="R042bda2abd294c13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bcba6dc169242fc"/><Relationship Type="http://schemas.openxmlformats.org/officeDocument/2006/relationships/image" Target="../media/image.jpeg" Id="R683e415978254a5a"/><Relationship Type="http://schemas.openxmlformats.org/officeDocument/2006/relationships/notesSlide" Target="/ppt/notesSlides/notesSlide2.xml" Id="R48eb04fb37df4751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1c2f8c2149043b8"/><Relationship Type="http://schemas.openxmlformats.org/officeDocument/2006/relationships/image" Target="../media/image2.jpeg" Id="Rfcb4905123824dfc"/><Relationship Type="http://schemas.openxmlformats.org/officeDocument/2006/relationships/notesSlide" Target="/ppt/notesSlides/notesSlide3.xml" Id="R90cb196258ac4e92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22e492134ac4588"/><Relationship Type="http://schemas.openxmlformats.org/officeDocument/2006/relationships/image" Target="../media/image3.jpeg" Id="R4c42de28b6cb4729"/><Relationship Type="http://schemas.openxmlformats.org/officeDocument/2006/relationships/notesSlide" Target="/ppt/notesSlides/notesSlide4.xml" Id="R4568ec213a9b44ff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f2866f90b2148e1"/><Relationship Type="http://schemas.openxmlformats.org/officeDocument/2006/relationships/image" Target="../media/image4.jpeg" Id="Ra16cf9acf4db4b63"/><Relationship Type="http://schemas.openxmlformats.org/officeDocument/2006/relationships/notesSlide" Target="/ppt/notesSlides/notesSlide5.xml" Id="R338a489e4d8b4860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0b5689fe3e14abe"/><Relationship Type="http://schemas.openxmlformats.org/officeDocument/2006/relationships/image" Target="../media/image5.jpeg" Id="R8ca596d625d345a9"/><Relationship Type="http://schemas.openxmlformats.org/officeDocument/2006/relationships/notesSlide" Target="/ppt/notesSlides/notesSlide6.xml" Id="R8f3cb3a367f34004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47fa8de167e44f1"/><Relationship Type="http://schemas.openxmlformats.org/officeDocument/2006/relationships/notesSlide" Target="/ppt/notesSlides/notesSlide7.xml" Id="R69b8829ad6b441bb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AB07B8-59D6-48E0-B1B5-FA41EC8DD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F5AED4-605E-4776-B521-05812D7B1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Kiedy właściwie mam pytać?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F56CD-A448-4CF7-B110-37B9C3512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Samodzielność a niewypowiedziany próg eskalacji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362DAA-6BFC-4AD8-9A96-3536194FA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Jonas mówi Olkowi, żeby pytał rzadziej, a potem zarzuca mu, że za późno poprosił o pomoc.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42FDC2-3B29-4D99-A752-67BC168C9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4236042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3e415978254a5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BFC74F-5281-4614-8013-F9B86EE51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AF6739-9492-4D88-9965-0E33EF29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Olek, nie przychodź z każdym drobiazgiem. Najpierw spróbuj sam.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266DB3-5DDC-4358-AD96-A3AFD6E23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430774-45C5-4A85-ABB4-6C6C0D199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Dobra.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78F04C-309B-4AAB-8C5F-C490D82E2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188005-449F-40D7-8B5D-CD14BBF25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808504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b4905123824df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C557B1-2605-43B0-BDF6-B051727D0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5DF8CE-0635-4708-B20C-76BBBF6CF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F82E28-F218-4C53-8563-331BD515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728716"/>
            <a:ext cx="43815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Mam pokazać większą samodzielność.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40651D-900C-4D17-9BD1-4239922F3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EF470F-DBFB-4FD6-AB5C-5141C0563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83726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42de28b6cb472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32C6C9-E499-45DB-AB76-63A5F210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PODCZAS OCENY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7E6113-F99A-4CDE-9066-D5D4BCCA6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185FCB-829A-437E-A1AA-8CCD7F404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Jedna rzecz: kiedy utkniesz, za późno prosisz o pomoc.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970659-DA03-4161-9508-9AF635C10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4440C0-3172-4D19-A9A4-6FF2632B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Przecież miałem pytać mniej.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29E6F3-76AB-4642-A382-7F8D3B19D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C63456-7E8B-4AA8-BAD8-57B07E4CB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062146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6cf9acf4db4b6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629277-96C9-4810-B156-664133100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018532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C429B2-1E27-4B5A-98C3-E31D736C9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170932"/>
            <a:ext cx="3333750" cy="1420368"/>
          </a:xfrm>
          <a:prstGeom xmlns:a="http://schemas.openxmlformats.org/drawingml/2006/main" prst="roundRect">
            <a:avLst>
              <a:gd name="adj" fmla="val 1743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Pytaj mniej o drobiazgi, ale od razu, gdy zagrożony jest termin albo jakość.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27E9A1-7982-442B-A1B5-2F27F3117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58E9C6-712F-47A2-97AA-51649D09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Tylko skąd miałem znać ten próg?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C75DB-B4B6-4072-8E94-0C56521C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CE2955-FE66-40BD-9955-B85851222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649138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a596d625d345a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82ED96-CC64-4226-BB15-6C9F6310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F93F8B-9940-435B-9CB3-B0ABD123E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Jeśli po godzinie nadal stoisz w miejscu albo widzisz ryzyko — pytasz.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ED8F77-7B6C-485F-AC22-68449F0F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80FA10-611A-4770-B5E9-DD6FC3400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Teraz te komunikaty się nie gryzą.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62126D-BCEF-4356-BCD7-472CC46CE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3BE53F-5050-41E5-A4B0-3FAB0121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88491360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5CFF3BEC-4E3E-4A83-9B3E-C98FDA3B30FE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E502833C-25AD-4DB6-8DEB-F5779E1243E7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D2250D4B-FD34-4AD1-A020-7F94476A6632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Jonas ma w głowie jasną granicę między pytaniem zbyt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wczesnym a potrzebną prośbą o pomoc. Olek tej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granicy nie zna, więc komunikaty pytaj mniej i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trzeba było zapytać tworzą dla niego pułapkę.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Samodzielność działa dopiero wtedy, gdy obie strony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znają próg: ile czasu próbować samemu i przy jakim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ryzyku od razu eskalować.</a:t>
            </a:r>
          </a:p>
        </p:txBody>
      </p:sp>
      <p:sp>
        <p:nvSpPr>
          <p:cNvPr id="5" name="">
            <a:extLst>
              <a:ext uri="{FF2B5EF4-FFF2-40B4-BE49-F238E27FC236}">
                <ns3:creationId id="{6F082E7F-9A1B-4AFA-AD8B-5AF52F782E86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972676F5-A3CB-4FE3-AD8A-D89EB6635ED2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D2250D4B-FD34-4AD1-A020-7F94476A6632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6106377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2026-09-11T04:44:49.3790000Z</dcterms:created>
  <dcterms:modified xsi:type="dcterms:W3CDTF">2026-09-11T04:44:49.3790000Z</dcterms:modified>
</coreProperties>
</file>