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d74cca768048e8" /><Relationship Type="http://schemas.openxmlformats.org/officeDocument/2006/relationships/extended-properties" Target="/docProps/app.xml" Id="Rd24908352f154bc1" /><Relationship Type="http://schemas.openxmlformats.org/officeDocument/2006/relationships/officeDocument" Target="/ppt/presentation.xml" Id="R2fa92fa3c2b448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54ae11f6ff4fa3"/>
  </p:sldMasterIdLst>
  <p:notesMasterIdLst>
    <p:notesMasterId xmlns:r="http://schemas.openxmlformats.org/officeDocument/2006/relationships" r:id="R84e8e3e5acc543ca"/>
  </p:notesMasterIdLst>
  <p:sldIdLst>
    <p:sldId xmlns:r="http://schemas.openxmlformats.org/officeDocument/2006/relationships" id="256" r:id="Rf285c9bb3d484d59"/>
    <p:sldId xmlns:r="http://schemas.openxmlformats.org/officeDocument/2006/relationships" id="257" r:id="R4fb635f985e84f58"/>
    <p:sldId xmlns:r="http://schemas.openxmlformats.org/officeDocument/2006/relationships" id="258" r:id="R9a8971439c5e4deb"/>
    <p:sldId xmlns:r="http://schemas.openxmlformats.org/officeDocument/2006/relationships" id="259" r:id="R483ae4a493fc4704"/>
    <p:sldId xmlns:r="http://schemas.openxmlformats.org/officeDocument/2006/relationships" id="260" r:id="Rd754be6da3a64c2b"/>
    <p:sldId xmlns:r="http://schemas.openxmlformats.org/officeDocument/2006/relationships" id="261" r:id="R411368167d944a54"/>
    <p:sldId xmlns:r="http://schemas.openxmlformats.org/officeDocument/2006/relationships" id="262" r:id="R0f324ef72d08410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558181761614711" /><Relationship Type="http://schemas.openxmlformats.org/officeDocument/2006/relationships/slideMaster" Target="/ppt/slideMasters/slideMaster1.xml" Id="Ra854ae11f6ff4fa3" /><Relationship Type="http://schemas.openxmlformats.org/officeDocument/2006/relationships/notesMaster" Target="/ppt/notesMasters/notesMaster1.xml" Id="R84e8e3e5acc543ca" /><Relationship Type="http://schemas.openxmlformats.org/officeDocument/2006/relationships/presProps" Target="/ppt/presProps.xml" Id="R010d53a9030b4f39" /><Relationship Type="http://schemas.openxmlformats.org/officeDocument/2006/relationships/tableStyles" Target="/ppt/tableStyles.xml" Id="Rf4af382cf9674ec9" /><Relationship Type="http://schemas.openxmlformats.org/officeDocument/2006/relationships/slide" Target="/ppt/slides/slide1.xml" Id="Rf285c9bb3d484d59" /><Relationship Type="http://schemas.openxmlformats.org/officeDocument/2006/relationships/slide" Target="/ppt/slides/slide2.xml" Id="R4fb635f985e84f58" /><Relationship Type="http://schemas.openxmlformats.org/officeDocument/2006/relationships/slide" Target="/ppt/slides/slide3.xml" Id="R9a8971439c5e4deb" /><Relationship Type="http://schemas.openxmlformats.org/officeDocument/2006/relationships/slide" Target="/ppt/slides/slide4.xml" Id="R483ae4a493fc4704" /><Relationship Type="http://schemas.openxmlformats.org/officeDocument/2006/relationships/slide" Target="/ppt/slides/slide5.xml" Id="Rd754be6da3a64c2b" /><Relationship Type="http://schemas.openxmlformats.org/officeDocument/2006/relationships/slide" Target="/ppt/slides/slide6.xml" Id="R411368167d944a54" /><Relationship Type="http://schemas.openxmlformats.org/officeDocument/2006/relationships/slide" Target="/ppt/slides/slide7.xml" Id="R0f324ef72d0841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03ef462f8f47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e6d724464d4fc3" /><Relationship Type="http://schemas.openxmlformats.org/officeDocument/2006/relationships/notesMaster" Target="/ppt/notesMasters/notesMaster1.xml" Id="R27a1c2e6b31342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8ea3d63e2e444d" /><Relationship Type="http://schemas.openxmlformats.org/officeDocument/2006/relationships/notesMaster" Target="/ppt/notesMasters/notesMaster1.xml" Id="R75a0a5e5ef9241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1c4fe07b94443a" /><Relationship Type="http://schemas.openxmlformats.org/officeDocument/2006/relationships/notesMaster" Target="/ppt/notesMasters/notesMaster1.xml" Id="R3cace117b9d047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9afc7700fa4c49" /><Relationship Type="http://schemas.openxmlformats.org/officeDocument/2006/relationships/notesMaster" Target="/ppt/notesMasters/notesMaster1.xml" Id="R40c488d9081e4b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0ddba7908e4289" /><Relationship Type="http://schemas.openxmlformats.org/officeDocument/2006/relationships/notesMaster" Target="/ppt/notesMasters/notesMaster1.xml" Id="Rc7103d8fcd5a4b7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058874c8b8442f" /><Relationship Type="http://schemas.openxmlformats.org/officeDocument/2006/relationships/notesMaster" Target="/ppt/notesMasters/notesMaster1.xml" Id="Rf5ddd7b91d8249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591385a1ca465f" /><Relationship Type="http://schemas.openxmlformats.org/officeDocument/2006/relationships/notesMaster" Target="/ppt/notesMasters/notesMaster1.xml" Id="R06049c130b8345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czyta krótki profil kulturowy Egiptu przed spotkaniem.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planuje debatę i pomija Amirę w krytycznej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 spotkaniu Amira pyta Annę, dlaczego została pominięta.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wyjaśnia swoje doświadczenie i rolę w projekcie.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odkłada mapę kraju i pyta Amirę o jej własne preferencje.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Kraj to nie instrukcja obsługi. Wiedza o kulturze a stereotyp.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kulturę Amiry. Mapa zaczyna jednak odpowiadać za człowieka.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uwzględnić różnice kulturowe, ale traktuje statystyczny opis kraju jak gotowy opis Amiry i podejmuje decyzję bez niej. Wiedza, która miała zwiększyć empatię, odbiera konkretnej osobie prawo do pokazania, jaka naprawdę jest. Mapa pomaga, gdy podpowiada, o co zapytać. Szkodzi, gdy z góry odpowiada za człowieka.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2d5bd8aaeb45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7a11b75b9e4a84" /><Relationship Type="http://schemas.openxmlformats.org/officeDocument/2006/relationships/slideLayout" Target="/ppt/slideLayouts/slideLayout1.xml" Id="R085889d9d10040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5889d9d10040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5329902414d6b" /><Relationship Type="http://schemas.openxmlformats.org/officeDocument/2006/relationships/notesSlide" Target="/ppt/notesSlides/notesSlide1.xml" Id="R0fc6159abf044806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cc4746344894afd"/><Relationship Type="http://schemas.openxmlformats.org/officeDocument/2006/relationships/image" Target="../media/image.jpeg" Id="Ra5d2c1d5c44d47ba"/><Relationship Type="http://schemas.openxmlformats.org/officeDocument/2006/relationships/notesSlide" Target="/ppt/notesSlides/notesSlide2.xml" Id="Rd7f1b91f5b8d4348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e8193e70d8741d9"/><Relationship Type="http://schemas.openxmlformats.org/officeDocument/2006/relationships/image" Target="../media/image2.jpeg" Id="R19b2a191c4a54335"/><Relationship Type="http://schemas.openxmlformats.org/officeDocument/2006/relationships/notesSlide" Target="/ppt/notesSlides/notesSlide3.xml" Id="R15cb8f877f0d45f9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b01282686d140bd"/><Relationship Type="http://schemas.openxmlformats.org/officeDocument/2006/relationships/image" Target="../media/image3.jpeg" Id="R26835b08cbb548cc"/><Relationship Type="http://schemas.openxmlformats.org/officeDocument/2006/relationships/notesSlide" Target="/ppt/notesSlides/notesSlide4.xml" Id="Rd86343ac7c18442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54691a6582341a9"/><Relationship Type="http://schemas.openxmlformats.org/officeDocument/2006/relationships/image" Target="../media/image4.jpeg" Id="R342bf3bde762447e"/><Relationship Type="http://schemas.openxmlformats.org/officeDocument/2006/relationships/notesSlide" Target="/ppt/notesSlides/notesSlide5.xml" Id="R9d9daf18751c4383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8a885c010884ba9"/><Relationship Type="http://schemas.openxmlformats.org/officeDocument/2006/relationships/image" Target="../media/image5.jpeg" Id="R0f7fbfccc3cb4181"/><Relationship Type="http://schemas.openxmlformats.org/officeDocument/2006/relationships/notesSlide" Target="/ppt/notesSlides/notesSlide6.xml" Id="Rd6c41a9f639a4ca4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056f9c35e004d7c"/><Relationship Type="http://schemas.openxmlformats.org/officeDocument/2006/relationships/notesSlide" Target="/ppt/notesSlides/notesSlide7.xml" Id="R590953c83a874199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0E592-B941-42C5-94F0-298001F2D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09A10E-6B81-414F-98BB-2A68E040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Kraj to nie instrukcja obsługi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3A82D-BE77-4F8C-B98D-E70BF195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Wiedza o kulturze a stereotyp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24A96A-842E-4EF3-BD08-1FAD9F99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chce uwzględnić kulturę Amiry. Mapa zaczyna jednak odpowiadać za człowieka.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982AC-4F31-4424-91EE-B62A8C1E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3526726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2c1d5c44d47b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296D8-A482-4B1D-9E86-3CB008CA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312A40-CD28-4FBA-9485-69F21EF0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1B747C-DDA0-4A13-9369-052676E8E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 Egipcie ludzie rzadziej otwarcie sprzeciwiają się szefom. Dobrze wiedzieć.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8DE46-5F1E-40DF-8B74-F1F8FEAC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EEDBE-E54B-4068-B4BC-72855539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13375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2a191c4a543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A66242-FBB9-40FF-91A0-A5F483D1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A3C26C-B88B-468A-949A-5A8A336F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29345-6DA0-4047-A386-608B5FE8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438150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695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będę stawiać Amiry w sytuacji, w której musiałaby publicznie sprzeciwić się szefowej.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659421-614A-4402-A4F3-A31A63E2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FBEBF6-03C9-4BB9-9B46-CF000B8D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385017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835b08cbb548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6C586-C218-4277-88D6-AA6C9788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PO SPOTKANIU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EAC976-58C3-4078-8E4C-359B731B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F35DD-4B66-4C58-94FC-220B2BE2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Ania, dlaczego nie poprosiłaś mnie o ocenę rozwiązania?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5F976-2651-4F23-8E63-AA8A556D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366DD-DC5B-418B-805E-30C03AE7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Myślałam, że publiczny spór z szefową byłby dla ciebie niekomfortowy.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D253E-8732-4DC1-A985-447EABE89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34717-05E2-4B59-88EE-A4C8B3C8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007978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bf3bde76244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05BC4-A62E-4D1C-B83F-15FFBB15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F69189-C4DC-4B6B-A7F4-2B3714DA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Studiowałam i pracuję tutaj, a w tym projekcie jestem właśnie po to, żeby kwestionować rozwiązania.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32EB98-C416-4E08-90CA-AFD346EF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A9F606-B709-4B46-B17D-C832B307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496099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7fbfccc3cb418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99F4C-A83B-4937-A517-CAACD665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F352E3-9F5D-46C2-BAE6-03BFF04C5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Powinnam była zapytać ciebie, zamiast odpowiadać za ciebie.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91E46-527B-4510-88D0-DDFF7829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1C9EA4-8B1B-40B2-8C0D-426FC000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Mapa może podpowiadać pytania. Nie może odpowiadać za mnie.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4FF54-96F7-4726-BAB9-C8655818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D86B41-C575-4315-83BA-04AD8611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3946186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D1CD3769-055E-474C-B5E2-ED857B96DDE6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B3061295-4462-4AD3-9E6E-85F49ECE8861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4D59C2C6-8EC0-4024-9E83-6D6E148ED13C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chce uwzględnić różnice kulturowe, ale traktuje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statystyczny opis kraju jak gotowy opis Amiry 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podejmuje decyzję bez niej. Wiedza, która miała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zwiększyć empatię, odbiera konkretnej osobie prawo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 pokazania, jaka naprawdę jest. Mapa pomaga, gdy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podpowiada, o co zapytać. Szkodzi, gdy z góry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odpowiada za człowieka.</a:t>
            </a:r>
          </a:p>
        </p:txBody>
      </p:sp>
      <p:sp>
        <p:nvSpPr>
          <p:cNvPr id="5" name="">
            <a:extLst>
              <a:ext uri="{FF2B5EF4-FFF2-40B4-BE49-F238E27FC236}">
                <ns3:creationId id="{DC63A7C1-6803-4299-BE8F-FED662FE8BF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A54AAD01-5F38-45BF-8B81-80092B9578C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4D59C2C6-8EC0-4024-9E83-6D6E148ED13C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8434151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2026-09-11T04:44:47.6770000Z</dcterms:created>
  <dcterms:modified xsi:type="dcterms:W3CDTF">2026-09-11T04:44:47.6770000Z</dcterms:modified>
</coreProperties>
</file>