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png" ContentType="image/pn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2eda869e1a547b7" /><Relationship Type="http://schemas.openxmlformats.org/officeDocument/2006/relationships/extended-properties" Target="/docProps/app.xml" Id="Rfeceafd0d13b4b62" /><Relationship Type="http://schemas.openxmlformats.org/officeDocument/2006/relationships/officeDocument" Target="/ppt/presentation.xml" Id="R3c5bd34fd927494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e37b760a0dc44b3"/>
  </p:sldMasterIdLst>
  <p:notesMasterIdLst>
    <p:notesMasterId xmlns:r="http://schemas.openxmlformats.org/officeDocument/2006/relationships" r:id="Rcd9af4ec0e2c425d"/>
  </p:notesMasterIdLst>
  <p:sldIdLst>
    <p:sldId xmlns:r="http://schemas.openxmlformats.org/officeDocument/2006/relationships" id="256" r:id="Rbdfcbb6aec284b6c"/>
    <p:sldId xmlns:r="http://schemas.openxmlformats.org/officeDocument/2006/relationships" id="257" r:id="Rbebaa675aaa447a1"/>
    <p:sldId xmlns:r="http://schemas.openxmlformats.org/officeDocument/2006/relationships" id="258" r:id="Rbdc320ff835246eb"/>
    <p:sldId xmlns:r="http://schemas.openxmlformats.org/officeDocument/2006/relationships" id="259" r:id="R0ed6617e273e4b3b"/>
    <p:sldId xmlns:r="http://schemas.openxmlformats.org/officeDocument/2006/relationships" id="260" r:id="R448bdacf200b4703"/>
    <p:sldId xmlns:r="http://schemas.openxmlformats.org/officeDocument/2006/relationships" id="261" r:id="R2e0f938134dc4cb3"/>
    <p:sldId xmlns:r="http://schemas.openxmlformats.org/officeDocument/2006/relationships" id="262" r:id="R8197bf1b92cc4760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c39ef0308f24d57" /><Relationship Type="http://schemas.openxmlformats.org/officeDocument/2006/relationships/slideMaster" Target="/ppt/slideMasters/slideMaster1.xml" Id="R9e37b760a0dc44b3" /><Relationship Type="http://schemas.openxmlformats.org/officeDocument/2006/relationships/notesMaster" Target="/ppt/notesMasters/notesMaster1.xml" Id="Rcd9af4ec0e2c425d" /><Relationship Type="http://schemas.openxmlformats.org/officeDocument/2006/relationships/presProps" Target="/ppt/presProps.xml" Id="Rc1def55dec63443b" /><Relationship Type="http://schemas.openxmlformats.org/officeDocument/2006/relationships/tableStyles" Target="/ppt/tableStyles.xml" Id="R7699bc0a7cf844a6" /><Relationship Type="http://schemas.openxmlformats.org/officeDocument/2006/relationships/slide" Target="/ppt/slides/slide1.xml" Id="Rbdfcbb6aec284b6c" /><Relationship Type="http://schemas.openxmlformats.org/officeDocument/2006/relationships/slide" Target="/ppt/slides/slide2.xml" Id="Rbebaa675aaa447a1" /><Relationship Type="http://schemas.openxmlformats.org/officeDocument/2006/relationships/slide" Target="/ppt/slides/slide3.xml" Id="Rbdc320ff835246eb" /><Relationship Type="http://schemas.openxmlformats.org/officeDocument/2006/relationships/slide" Target="/ppt/slides/slide4.xml" Id="R0ed6617e273e4b3b" /><Relationship Type="http://schemas.openxmlformats.org/officeDocument/2006/relationships/slide" Target="/ppt/slides/slide5.xml" Id="R448bdacf200b4703" /><Relationship Type="http://schemas.openxmlformats.org/officeDocument/2006/relationships/slide" Target="/ppt/slides/slide6.xml" Id="R2e0f938134dc4cb3" /><Relationship Type="http://schemas.openxmlformats.org/officeDocument/2006/relationships/slide" Target="/ppt/slides/slide7.xml" Id="R8197bf1b92cc476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6bfa0f4d1e14d9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109aca9c9b14564" /><Relationship Type="http://schemas.openxmlformats.org/officeDocument/2006/relationships/notesMaster" Target="/ppt/notesMasters/notesMaster1.xml" Id="Rdc75df42b5544c5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34bdd7f609648bb" /><Relationship Type="http://schemas.openxmlformats.org/officeDocument/2006/relationships/notesMaster" Target="/ppt/notesMasters/notesMaster1.xml" Id="R0c13c87d08f74a7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c9f43913d604b5a" /><Relationship Type="http://schemas.openxmlformats.org/officeDocument/2006/relationships/notesMaster" Target="/ppt/notesMasters/notesMaster1.xml" Id="R1702b394ecb44c3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1ad85dee8e04455" /><Relationship Type="http://schemas.openxmlformats.org/officeDocument/2006/relationships/notesMaster" Target="/ppt/notesMasters/notesMaster1.xml" Id="R8b3a6e3eaf57434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5a0839fb0304d8a" /><Relationship Type="http://schemas.openxmlformats.org/officeDocument/2006/relationships/notesMaster" Target="/ppt/notesMasters/notesMaster1.xml" Id="R38475ba052bb493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dcf82300a9a4da0" /><Relationship Type="http://schemas.openxmlformats.org/officeDocument/2006/relationships/notesMaster" Target="/ppt/notesMasters/notesMaster1.xml" Id="Re6e8891a276a42e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3347355937f4a50" /><Relationship Type="http://schemas.openxmlformats.org/officeDocument/2006/relationships/notesMaster" Target="/ppt/notesMasters/notesMaster1.xml" Id="Rc9bcb7d11d1b489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 nagle nikt nie ma pomysłów. Ochrona jakości a bezpieczeństwo inicjatywy.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chce chronić jakość. Zespół uczy się, że bezpieczniej nic nie proponować.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 nagle nikt nie ma pomysłów. Ochrona jakości a bezpieczeństwo inicjatywy.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chce chronić jakość. Zespół uczy się, że bezpieczniej nic nie proponować.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Olek z entuzjazmem przedstawia ryzykowny pomysł zespołowi.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 nagle nikt nie ma pomysłów. Ochrona jakości a bezpieczeństwo inicjatywy.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chce chronić jakość. Zespół uczy się, że bezpieczniej nic nie proponować.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publicznie i ostro odrzuca pomysł Olka.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 nagle nikt nie ma pomysłów. Ochrona jakości a bezpieczeństwo inicjatywy.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chce chronić jakość. Zespół uczy się, że bezpieczniej nic nie proponować.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Na kolejnym spotkaniu zespół milczy i unika wzroku Anny.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 nagle nikt nie ma pomysłów. Ochrona jakości a bezpieczeństwo inicjatywy.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chce chronić jakość. Zespół uczy się, że bezpieczniej nic nie proponować.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mówi Samuelowi, że zespołowi brakuje inicjatywy.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 nagle nikt nie ma pomysłów. Ochrona jakości a bezpieczeństwo inicjatywy.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chce chronić jakość. Zespół uczy się, że bezpieczniej nic nie proponować.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wraca do zespołu i oddziela ocenę ryzyka od oceny człowieka.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 nagle nikt nie ma pomysłów. Ochrona jakości a bezpieczeństwo inicjatywy.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chce chronić jakość. Zespół uczy się, że bezpieczniej nic nie proponować.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chce chronić jakość, więc publicznie i ostro odrzuca pomysł Olka. Zespół widzi, że niedopracowana propozycja może skończyć się upokorzeniem, i wybiera ciszę. To, co Anna bierze za brak inicjatywy, jest reakcją na sposób, w jaki wcześniej na tę inicjatywę zareagowała. Pomysły można testować surowo, ale bez oceniania człowieka, który je zgłasza.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1ea56a0fe0b432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feddc0be53d472d" /><Relationship Type="http://schemas.openxmlformats.org/officeDocument/2006/relationships/slideLayout" Target="/ppt/slideLayouts/slideLayout1.xml" Id="R111ccac23a1d4a2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11ccac23a1d4a2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0d090a5aa146f6" /><Relationship Type="http://schemas.openxmlformats.org/officeDocument/2006/relationships/notesSlide" Target="/ppt/notesSlides/notesSlide1.xml" Id="R859c23c54c024ea7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cf57cf13257b4615"/><Relationship Type="http://schemas.openxmlformats.org/officeDocument/2006/relationships/image" Target="../media/image.jpeg" Id="R3846f75caf03433e"/><Relationship Type="http://schemas.openxmlformats.org/officeDocument/2006/relationships/notesSlide" Target="/ppt/notesSlides/notesSlide2.xml" Id="R771c8a911ea849c7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e146a30169384168"/><Relationship Type="http://schemas.openxmlformats.org/officeDocument/2006/relationships/image" Target="../media/image2.jpeg" Id="R31f07fe7398b4ea0"/><Relationship Type="http://schemas.openxmlformats.org/officeDocument/2006/relationships/notesSlide" Target="/ppt/notesSlides/notesSlide3.xml" Id="Rbf30ad916987453e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64ac61cbc48840b1"/><Relationship Type="http://schemas.openxmlformats.org/officeDocument/2006/relationships/image" Target="../media/image3.jpeg" Id="R20679a9a086e4980"/><Relationship Type="http://schemas.openxmlformats.org/officeDocument/2006/relationships/notesSlide" Target="/ppt/notesSlides/notesSlide4.xml" Id="R724969a3ef394be4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b96cb81e2d7d460e"/><Relationship Type="http://schemas.openxmlformats.org/officeDocument/2006/relationships/image" Target="../media/image4.jpeg" Id="Rbb3b586e3e834b4f"/><Relationship Type="http://schemas.openxmlformats.org/officeDocument/2006/relationships/notesSlide" Target="/ppt/notesSlides/notesSlide5.xml" Id="Re0e3edbde8294a41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577cf29e3aad4663"/><Relationship Type="http://schemas.openxmlformats.org/officeDocument/2006/relationships/image" Target="../media/image5.jpeg" Id="R9afa7c3a06a04b96"/><Relationship Type="http://schemas.openxmlformats.org/officeDocument/2006/relationships/notesSlide" Target="/ppt/notesSlides/notesSlide6.xml" Id="Rceb407dd811d4f75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f707029fc03646c3"/><Relationship Type="http://schemas.openxmlformats.org/officeDocument/2006/relationships/notesSlide" Target="/ppt/notesSlides/notesSlide7.xml" Id="Rb8ec0b539d38436b"/><Relationship Id="rIdEmpatyzerAvatar" Type="http://schemas.openxmlformats.org/officeDocument/2006/relationships/image" Target="../media/empatyzer-avatar.pn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51B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8FF351-E7AC-47C2-AD9E-2C2674CFC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815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39886"/>
                </a:solidFill>
                <a:latin typeface="Outfit"/>
                <a:ea typeface="Outfit"/>
                <a:cs typeface="Outfit"/>
              </a:rPr>
              <a:t>08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8698DD-82D4-4A15-8CE0-36B590A44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6858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37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I nagle nikt nie ma pomysłów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223DBB-AF78-4ACF-9E1A-D892F5DE8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33750"/>
            <a:ext cx="676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950" b="0">
                <a:solidFill>
                  <a:srgbClr val="239886"/>
                </a:solidFill>
                <a:latin typeface="Outfit"/>
                <a:ea typeface="Outfit"/>
                <a:cs typeface="Outfit"/>
              </a:rPr>
              <a:t>Ochrona jakości a bezpieczeństwo inicjatywy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3B4DD4-786E-4AD8-A233-A1D46508D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67200"/>
            <a:ext cx="666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725" b="0">
                <a:solidFill>
                  <a:srgbClr val="FEF8FF"/>
                </a:solidFill>
                <a:latin typeface="Outfit"/>
                <a:ea typeface="Outfit"/>
                <a:cs typeface="Outfit"/>
              </a:rPr>
              <a:t>Anna chce chronić jakość. Zespół uczy się, że bezpieczniej nic nie proponować.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4F059F-A96C-4104-B27A-E31062AF1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29350"/>
            <a:ext cx="676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FC5D4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CFC5D4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p14:creationId xmlns:p14="http://schemas.microsoft.com/office/powerpoint/2010/main" val="192202187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46f75caf03433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ED033E-9087-4D8F-886A-261CA2588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572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1EC5D0-E79A-42A9-82C6-18CF6FBCF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5728716"/>
            <a:ext cx="438150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Mam odważny pomysł. Jeszcze nie wszystko w nim policzyłem.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3FA2CB-ADA7-4071-951A-102FC9EF6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208A10-21FD-405C-AEC9-DBCD9431E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89198848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f07fe7398b4ea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0B5765-D6B1-46C7-B954-0E212EF57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297424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F14731-4E3C-4531-A967-712E9D09D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449824"/>
            <a:ext cx="4381500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Nie. To niedopracowane i nieodpowiedzialne. Jak mogłeś przyjść z takim pomysłem?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9AC51C-A119-4E89-91D4-9AF1732D0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1FFC3B-472B-46CB-8DAA-08735CE44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10375041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679a9a086e498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EC59F1-DCFE-46A4-AEA4-0A23254FA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"/>
            <a:ext cx="26670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20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KOLEJNE SPOTKANIE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626A66-E842-4571-9D20-717F17877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7150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EF59B1-89E8-4167-902C-53D4B9A7A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867400"/>
            <a:ext cx="3333750" cy="723900"/>
          </a:xfrm>
          <a:prstGeom xmlns:a="http://schemas.openxmlformats.org/drawingml/2006/main" prst="roundRect">
            <a:avLst>
              <a:gd name="adj" fmla="val 34211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Macie jakieś pomysły?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90F1DA-9DD6-4CF1-8E21-D72243D7F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BDAF93-8B97-4147-A94D-6545AACCF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99244815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3b586e3e834b4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5A0477-C9D4-4C72-9DF8-17E2B8003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297424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5DB921-D18B-4A5E-8292-0DE06B6DB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449824"/>
            <a:ext cx="3333750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Nikt niczego nie proponuje. Kompletny brak inicjatywy.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AF555B-45AE-4F3E-896D-367D8E397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3475" y="5297424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C05F0D-F825-487B-80D6-B8F74E42D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449824"/>
            <a:ext cx="3333750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 co się dzieje, gdy ktoś przy tobie zgłosi słaby pomysł?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4AFF51-0395-4024-8D68-5A1BDA079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512D71-DDC5-4AC4-B5CA-0DB67921A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49557741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fa7c3a06a04b9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976558-357C-4746-974F-EA0D30351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297424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BF2099-BB5D-4AA8-A270-4A4B04C0D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449824"/>
            <a:ext cx="4381500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Ten pomysł ma ryzyka. Sprawdźmy je razem. Samo zgłoszenie go było potrzebne.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57CD78-1B55-4D1B-9D2D-4B97B89DA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716E6E-290A-483D-AE6F-49E7DD96C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626355461"/>
      </p:ext>
    </p:extLst>
  </p:cSld>
</p:sld>
</file>

<file path=ppt/slides/slide7.xml><?xml version="1.0" encoding="utf-8"?>
<p:sld xmlns:a="http://schemas.openxmlformats.org/drawingml/2006/main" xmlns:ns3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" name="Em avatar" descr="Em, trenerka Empatyzera"/>
          <p:cNvPicPr>
            <a:picLocks noChangeAspect="1"/>
          </p:cNvPicPr>
          <p:nvPr/>
        </p:nvPicPr>
        <p:blipFill>
          <a:blip r:embed="rIdEmpatyzerAvatar"/>
          <a:stretch>
            <a:fillRect/>
          </a:stretch>
        </p:blipFill>
        <p:spPr>
          <a:xfrm>
            <a:off x="419100" y="4629150"/>
            <a:ext cx="1600200" cy="1600200"/>
          </a:xfrm>
          <a:prstGeom prst="rect">
            <a:avLst/>
          </a:prstGeom>
        </p:spPr>
      </p:pic>
      <p:sp>
        <p:nvSpPr>
          <p:cNvPr id="3" name="">
            <a:extLst>
              <a:ext uri="{FF2B5EF4-FFF2-40B4-BE49-F238E27FC236}">
                <ns3:creationId id="{7591E5B6-C481-4F37-BDC6-42A029E63212}"/>
              </a:ext>
            </a:extLst>
          </p:cNvPr>
          <p:cNvSpPr>
            <a:spLocks noGrp="1"/>
          </p:cNvSpPr>
          <p:nvPr/>
        </p:nvSpPr>
        <p:spPr>
          <a:xfrm>
            <a:off x="1905000" y="4695825"/>
            <a:ext cx="419100" cy="381000"/>
          </a:xfrm>
          <a:prstGeom prst="triangle">
            <a:avLst/>
          </a:prstGeom>
          <a:solidFill>
            <a:srgbClr val="FEF8FF"/>
          </a:solidFill>
          <a:ln w="19050">
            <a:solidFill>
              <a:srgbClr val="239886"/>
            </a:solidFill>
          </a:ln>
        </p:spPr>
      </p:sp>
      <p:sp>
        <p:nvSpPr>
          <p:cNvPr id="4" name="">
            <a:extLst>
              <a:ext uri="{FF2B5EF4-FFF2-40B4-BE49-F238E27FC236}">
                <ns3:creationId id="{E95414AF-0F89-4885-831F-34093CBCCC1E}"/>
              </a:ext>
            </a:extLst>
          </p:cNvPr>
          <p:cNvSpPr>
            <a:spLocks noGrp="1"/>
          </p:cNvSpPr>
          <p:nvPr/>
        </p:nvSpPr>
        <p:spPr>
          <a:xfrm>
            <a:off x="1828800" y="647700"/>
            <a:ext cx="5619750" cy="4095750"/>
          </a:xfrm>
          <a:prstGeom prst="roundRect">
            <a:avLst>
              <a:gd name="adj" fmla="val 6977"/>
            </a:avLst>
          </a:prstGeom>
          <a:solidFill>
            <a:srgbClr val="FEF8FF"/>
          </a:solidFill>
          <a:ln w="19050">
            <a:solidFill>
              <a:srgbClr val="239886"/>
            </a:solidFill>
          </a:ln>
        </p:spPr>
        <p:txBody>
          <a:bodyPr anchor="ctr">
            <a:normAutofit fontScale="100000"/>
          </a:bodyPr>
          <a:lstStyle/>
          <a:p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3:creationId id="{3842F214-7352-4A27-8450-7264876F9CC3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anchor="t" lIns="0" tIns="0" rIns="0" bIns="0" wrap="square">
            <a:noAutofit/>
          </a:bodyPr>
          <a:lstStyle/>
          <a:p>
            <a:pPr algn="l">
              <a:defRPr sz="11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Anna chce chronić jakość, więc publicznie i ostro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odrzuca pomysł Olka. Zespół widzi, że niedopracowana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propozycja może skończyć się upokorzeniem, i wybiera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ciszę. To, co Anna bierze za brak inicjatywy, jest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reakcją na sposób, w jaki wcześniej na tę inicjatywę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zareagowała. Pomysły można testować surowo, ale bez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oceniania człowieka, który je zgłasza.</a:t>
            </a:r>
          </a:p>
        </p:txBody>
      </p:sp>
      <p:sp>
        <p:nvSpPr>
          <p:cNvPr id="5" name="">
            <a:extLst>
              <a:ext uri="{FF2B5EF4-FFF2-40B4-BE49-F238E27FC236}">
                <ns3:creationId id="{0BD9DDF2-7DE4-474A-AAD6-F6C6B7D30911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ellipse">
            <a:avLst/>
          </a:prstGeom>
          <a:solidFill>
            <a:srgbClr val="4F2854"/>
          </a:solidFill>
          <a:ln w="19050">
            <a:solidFill>
              <a:srgbClr val="4F2854"/>
            </a:solidFill>
          </a:ln>
        </p:spPr>
      </p:sp>
      <p:sp>
        <p:nvSpPr>
          <p:cNvPr id="6" name="">
            <a:extLst>
              <a:ext uri="{FF2B5EF4-FFF2-40B4-BE49-F238E27FC236}">
                <ns3:creationId id="{547536CD-4705-491E-861F-3CAD21CCC3D9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7" name="">
            <a:extLst>
              <a:ext uri="{FF2B5EF4-FFF2-40B4-BE49-F238E27FC236}">
                <ns3:creationId id="{3842F214-7352-4A27-8450-7264876F9CC3}"/>
              </a:ext>
            </a:extLst>
          </p:cNvPr>
          <p:cNvSpPr>
            <a:spLocks noGrp="1"/>
          </p:cNvSpPr>
          <p:nvPr/>
        </p:nvSpPr>
        <p:spPr>
          <a:xfrm>
            <a:off x="2381250" y="6324600"/>
            <a:ext cx="5048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975" b="0">
                <a:solidFill>
                  <a:srgbClr val="8E8195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8E8195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ns4:creationId val="57875973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2026-09-11T04:44:46.8290000Z</dcterms:created>
  <dcterms:modified xsi:type="dcterms:W3CDTF">2026-09-11T04:44:46.8290000Z</dcterms:modified>
</coreProperties>
</file>